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6" r:id="rId2"/>
    <p:sldMasterId id="2147483674" r:id="rId3"/>
    <p:sldMasterId id="2147483666" r:id="rId4"/>
    <p:sldMasterId id="2147483649" r:id="rId5"/>
    <p:sldMasterId id="2147483844" r:id="rId6"/>
    <p:sldMasterId id="2147483856" r:id="rId7"/>
  </p:sldMasterIdLst>
  <p:notesMasterIdLst>
    <p:notesMasterId r:id="rId70"/>
  </p:notesMasterIdLst>
  <p:sldIdLst>
    <p:sldId id="446" r:id="rId8"/>
    <p:sldId id="429" r:id="rId9"/>
    <p:sldId id="448" r:id="rId10"/>
    <p:sldId id="412" r:id="rId11"/>
    <p:sldId id="461" r:id="rId12"/>
    <p:sldId id="515" r:id="rId13"/>
    <p:sldId id="518" r:id="rId14"/>
    <p:sldId id="516" r:id="rId15"/>
    <p:sldId id="517" r:id="rId16"/>
    <p:sldId id="449" r:id="rId17"/>
    <p:sldId id="476" r:id="rId18"/>
    <p:sldId id="489" r:id="rId19"/>
    <p:sldId id="519" r:id="rId20"/>
    <p:sldId id="505" r:id="rId21"/>
    <p:sldId id="491" r:id="rId22"/>
    <p:sldId id="492" r:id="rId23"/>
    <p:sldId id="493" r:id="rId24"/>
    <p:sldId id="506" r:id="rId25"/>
    <p:sldId id="494" r:id="rId26"/>
    <p:sldId id="507" r:id="rId27"/>
    <p:sldId id="480" r:id="rId28"/>
    <p:sldId id="513" r:id="rId29"/>
    <p:sldId id="512" r:id="rId30"/>
    <p:sldId id="482" r:id="rId31"/>
    <p:sldId id="483" r:id="rId32"/>
    <p:sldId id="484" r:id="rId33"/>
    <p:sldId id="485" r:id="rId34"/>
    <p:sldId id="486" r:id="rId35"/>
    <p:sldId id="487" r:id="rId36"/>
    <p:sldId id="488" r:id="rId37"/>
    <p:sldId id="504" r:id="rId38"/>
    <p:sldId id="514" r:id="rId39"/>
    <p:sldId id="520" r:id="rId40"/>
    <p:sldId id="477" r:id="rId41"/>
    <p:sldId id="498" r:id="rId42"/>
    <p:sldId id="503" r:id="rId43"/>
    <p:sldId id="502" r:id="rId44"/>
    <p:sldId id="521" r:id="rId45"/>
    <p:sldId id="522" r:id="rId46"/>
    <p:sldId id="523" r:id="rId47"/>
    <p:sldId id="499" r:id="rId48"/>
    <p:sldId id="497" r:id="rId49"/>
    <p:sldId id="496" r:id="rId50"/>
    <p:sldId id="478" r:id="rId51"/>
    <p:sldId id="467" r:id="rId52"/>
    <p:sldId id="469" r:id="rId53"/>
    <p:sldId id="508" r:id="rId54"/>
    <p:sldId id="470" r:id="rId55"/>
    <p:sldId id="471" r:id="rId56"/>
    <p:sldId id="472" r:id="rId57"/>
    <p:sldId id="420" r:id="rId58"/>
    <p:sldId id="509" r:id="rId59"/>
    <p:sldId id="473" r:id="rId60"/>
    <p:sldId id="468" r:id="rId61"/>
    <p:sldId id="501" r:id="rId62"/>
    <p:sldId id="445" r:id="rId63"/>
    <p:sldId id="479" r:id="rId64"/>
    <p:sldId id="438" r:id="rId65"/>
    <p:sldId id="510" r:id="rId66"/>
    <p:sldId id="411" r:id="rId67"/>
    <p:sldId id="511" r:id="rId68"/>
    <p:sldId id="524"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80"/>
    <a:srgbClr val="FFFF00"/>
    <a:srgbClr val="000000"/>
    <a:srgbClr val="8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9" d="100"/>
          <a:sy n="99" d="100"/>
        </p:scale>
        <p:origin x="-19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DC7505B5-B1E7-5D46-B698-1A17A406733D}" type="slidenum">
              <a:rPr lang="en-US"/>
              <a:pPr>
                <a:defRPr/>
              </a:pPr>
              <a:t>‹#›</a:t>
            </a:fld>
            <a:endParaRPr lang="en-US"/>
          </a:p>
        </p:txBody>
      </p:sp>
    </p:spTree>
    <p:extLst>
      <p:ext uri="{BB962C8B-B14F-4D97-AF65-F5344CB8AC3E}">
        <p14:creationId xmlns:p14="http://schemas.microsoft.com/office/powerpoint/2010/main" val="3751436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2BC484-9540-724D-A999-3DDB4B935ECB}" type="slidenum">
              <a:rPr lang="en-US" sz="1200"/>
              <a:pPr/>
              <a:t>1</a:t>
            </a:fld>
            <a:endParaRPr lang="en-US" sz="1200"/>
          </a:p>
        </p:txBody>
      </p:sp>
      <p:sp>
        <p:nvSpPr>
          <p:cNvPr id="551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98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53F649-68B5-CA49-98B0-EBBB539F8FDE}" type="slidenum">
              <a:rPr lang="en-US" sz="1200">
                <a:solidFill>
                  <a:srgbClr val="000000"/>
                </a:solidFill>
                <a:latin typeface="Times New Roman" charset="0"/>
              </a:rPr>
              <a:pPr eaLnBrk="1" hangingPunct="1"/>
              <a:t>13</a:t>
            </a:fld>
            <a:endParaRPr lang="en-US" sz="1200">
              <a:solidFill>
                <a:srgbClr val="000000"/>
              </a:solidFill>
              <a:latin typeface="Times New Roman" charset="0"/>
            </a:endParaRPr>
          </a:p>
        </p:txBody>
      </p:sp>
      <p:sp>
        <p:nvSpPr>
          <p:cNvPr id="343042"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0F2934-47F9-5145-85A5-4779AC753F14}" type="slidenum">
              <a:rPr lang="en-US" sz="1200"/>
              <a:pPr/>
              <a:t>14</a:t>
            </a:fld>
            <a:endParaRPr lang="en-US" sz="1200"/>
          </a:p>
        </p:txBody>
      </p:sp>
      <p:sp>
        <p:nvSpPr>
          <p:cNvPr id="71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883674-CD73-F441-B9D5-813E92C38149}" type="slidenum">
              <a:rPr lang="en-US" sz="1200"/>
              <a:pPr/>
              <a:t>15</a:t>
            </a:fld>
            <a:endParaRPr lang="en-US" sz="1200"/>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9DAD75-6338-B147-B45D-4D4A9AE250BF}" type="slidenum">
              <a:rPr lang="en-US" sz="1200"/>
              <a:pPr/>
              <a:t>16</a:t>
            </a:fld>
            <a:endParaRPr lang="en-US" sz="1200"/>
          </a:p>
        </p:txBody>
      </p:sp>
      <p:sp>
        <p:nvSpPr>
          <p:cNvPr id="68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95BB0E-9CA7-5C41-A60C-D2E7580237EF}" type="slidenum">
              <a:rPr lang="en-US" sz="1200"/>
              <a:pPr/>
              <a:t>17</a:t>
            </a:fld>
            <a:endParaRPr lang="en-US" sz="1200"/>
          </a:p>
        </p:txBody>
      </p:sp>
      <p:sp>
        <p:nvSpPr>
          <p:cNvPr id="68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52D154-0D67-8249-9B7C-63B0354EE25D}" type="slidenum">
              <a:rPr lang="en-US" sz="1200"/>
              <a:pPr/>
              <a:t>18</a:t>
            </a:fld>
            <a:endParaRPr lang="en-US" sz="1200"/>
          </a:p>
        </p:txBody>
      </p:sp>
      <p:sp>
        <p:nvSpPr>
          <p:cNvPr id="72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4485CB-D124-FF48-A733-CDB28C7EC82D}" type="slidenum">
              <a:rPr lang="en-US" sz="1200"/>
              <a:pPr/>
              <a:t>19</a:t>
            </a:fld>
            <a:endParaRPr lang="en-US" sz="1200"/>
          </a:p>
        </p:txBody>
      </p:sp>
      <p:sp>
        <p:nvSpPr>
          <p:cNvPr id="68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90079A-AD52-F341-871D-45B951E5FB13}" type="slidenum">
              <a:rPr lang="en-US" sz="1200"/>
              <a:pPr/>
              <a:t>20</a:t>
            </a:fld>
            <a:endParaRPr lang="en-US" sz="1200"/>
          </a:p>
        </p:txBody>
      </p:sp>
      <p:sp>
        <p:nvSpPr>
          <p:cNvPr id="72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2FAFA4-0A94-1D46-AD6E-830008E3F16B}" type="slidenum">
              <a:rPr lang="en-US" sz="1200"/>
              <a:pPr/>
              <a:t>21</a:t>
            </a:fld>
            <a:endParaRPr lang="en-US" sz="1200"/>
          </a:p>
        </p:txBody>
      </p:sp>
      <p:sp>
        <p:nvSpPr>
          <p:cNvPr id="68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7E2B7-CF1A-3540-BA76-8A96C6E86390}" type="slidenum">
              <a:rPr lang="en-US" sz="1200"/>
              <a:pPr/>
              <a:t>22</a:t>
            </a:fld>
            <a:endParaRPr lang="en-US" sz="1200"/>
          </a:p>
        </p:txBody>
      </p:sp>
      <p:sp>
        <p:nvSpPr>
          <p:cNvPr id="73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006E8E-2DF4-4341-A37A-8DBF4CE5F9B3}" type="slidenum">
              <a:rPr lang="en-US" sz="1200"/>
              <a:pPr/>
              <a:t>2</a:t>
            </a:fld>
            <a:endParaRPr lang="en-US" sz="1200"/>
          </a:p>
        </p:txBody>
      </p:sp>
      <p:sp>
        <p:nvSpPr>
          <p:cNvPr id="49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44F574-1019-004E-911E-93EE0D86E13C}" type="slidenum">
              <a:rPr lang="en-US" sz="1200"/>
              <a:pPr/>
              <a:t>23</a:t>
            </a:fld>
            <a:endParaRPr lang="en-US" sz="1200"/>
          </a:p>
        </p:txBody>
      </p:sp>
      <p:sp>
        <p:nvSpPr>
          <p:cNvPr id="7362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218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B3D7B1-40AF-F24A-8018-A4E54F4079F0}" type="slidenum">
              <a:rPr lang="en-US" sz="1200"/>
              <a:pPr/>
              <a:t>24</a:t>
            </a:fld>
            <a:endParaRPr lang="en-US" sz="1200"/>
          </a:p>
        </p:txBody>
      </p:sp>
      <p:sp>
        <p:nvSpPr>
          <p:cNvPr id="68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4FE193-0B42-154C-AC53-4950DA920D48}" type="slidenum">
              <a:rPr lang="en-US" sz="1200"/>
              <a:pPr/>
              <a:t>25</a:t>
            </a:fld>
            <a:endParaRPr lang="en-US" sz="1200"/>
          </a:p>
        </p:txBody>
      </p:sp>
      <p:sp>
        <p:nvSpPr>
          <p:cNvPr id="68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9AC9BA-E60E-F041-A6D7-958BF5C08581}" type="slidenum">
              <a:rPr lang="en-US" sz="1200"/>
              <a:pPr/>
              <a:t>26</a:t>
            </a:fld>
            <a:endParaRPr lang="en-US" sz="1200"/>
          </a:p>
        </p:txBody>
      </p:sp>
      <p:sp>
        <p:nvSpPr>
          <p:cNvPr id="68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3C9B15-DBFC-C546-B35B-D69C9D2B5F49}" type="slidenum">
              <a:rPr lang="en-US" sz="1200"/>
              <a:pPr/>
              <a:t>27</a:t>
            </a:fld>
            <a:endParaRPr lang="en-US" sz="1200"/>
          </a:p>
        </p:txBody>
      </p:sp>
      <p:sp>
        <p:nvSpPr>
          <p:cNvPr id="69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87403A-8278-1E41-912A-1948B122235A}" type="slidenum">
              <a:rPr lang="en-US" sz="1200"/>
              <a:pPr/>
              <a:t>28</a:t>
            </a:fld>
            <a:endParaRPr lang="en-US" sz="1200"/>
          </a:p>
        </p:txBody>
      </p:sp>
      <p:sp>
        <p:nvSpPr>
          <p:cNvPr id="69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E0EA2F-9EFE-9340-9DBE-46F922419ED2}" type="slidenum">
              <a:rPr lang="en-US" sz="1200"/>
              <a:pPr/>
              <a:t>29</a:t>
            </a:fld>
            <a:endParaRPr lang="en-US" sz="1200"/>
          </a:p>
        </p:txBody>
      </p:sp>
      <p:sp>
        <p:nvSpPr>
          <p:cNvPr id="69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975010-9C18-8B41-A0E3-E383A4CB7E63}" type="slidenum">
              <a:rPr lang="en-US" sz="1200"/>
              <a:pPr/>
              <a:t>30</a:t>
            </a:fld>
            <a:endParaRPr lang="en-US" sz="1200"/>
          </a:p>
        </p:txBody>
      </p:sp>
      <p:sp>
        <p:nvSpPr>
          <p:cNvPr id="69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D36E69-FF80-0148-A422-6E2A2907A966}" type="slidenum">
              <a:rPr lang="en-US" sz="1200"/>
              <a:pPr/>
              <a:t>31</a:t>
            </a:fld>
            <a:endParaRPr lang="en-US" sz="1200"/>
          </a:p>
        </p:txBody>
      </p:sp>
      <p:sp>
        <p:nvSpPr>
          <p:cNvPr id="71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6B41A6-37C1-714A-8DBD-5B4C5E3A3E46}" type="slidenum">
              <a:rPr lang="en-US" sz="1200"/>
              <a:pPr/>
              <a:t>32</a:t>
            </a:fld>
            <a:endParaRPr lang="en-US" sz="1200"/>
          </a:p>
        </p:txBody>
      </p:sp>
      <p:sp>
        <p:nvSpPr>
          <p:cNvPr id="67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2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874A95-911C-B24D-B62F-F01E9E4E0FB2}" type="slidenum">
              <a:rPr lang="en-US" sz="1200"/>
              <a:pPr/>
              <a:t>3</a:t>
            </a:fld>
            <a:endParaRPr lang="en-US" sz="1200"/>
          </a:p>
        </p:txBody>
      </p:sp>
      <p:sp>
        <p:nvSpPr>
          <p:cNvPr id="67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Slide Image Placeholder 1"/>
          <p:cNvSpPr>
            <a:spLocks noGrp="1" noRot="1" noChangeAspect="1"/>
          </p:cNvSpPr>
          <p:nvPr>
            <p:ph type="sldImg"/>
          </p:nvPr>
        </p:nvSpPr>
        <p:spPr>
          <a:solidFill>
            <a:srgbClr val="FFFFFF"/>
          </a:solidFill>
          <a:ln/>
          <a:extLst>
            <a:ext uri="{FAA26D3D-D897-4be2-8F04-BA451C77F1D7}">
              <ma14:placeholderFlag xmlns:ma14="http://schemas.microsoft.com/office/mac/drawingml/2011/main" val="1"/>
            </a:ext>
          </a:extLst>
        </p:spPr>
      </p:sp>
      <p:sp>
        <p:nvSpPr>
          <p:cNvPr id="203778" name="Notes Placeholder 2"/>
          <p:cNvSpPr>
            <a:spLocks noGrp="1"/>
          </p:cNvSpPr>
          <p:nvPr>
            <p:ph type="body" idx="1"/>
          </p:nvPr>
        </p:nvSpPr>
        <p:spPr>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22325" indent="-273050" eaLnBrk="1" hangingPunct="1">
              <a:spcBef>
                <a:spcPts val="1200"/>
              </a:spcBef>
            </a:pPr>
            <a:r>
              <a:rPr lang="en-US" sz="1100" b="1">
                <a:ea typeface="ＭＳ 明朝" charset="0"/>
                <a:cs typeface="ＭＳ 明朝" charset="0"/>
              </a:rPr>
              <a:t>• Love God</a:t>
            </a:r>
            <a:endParaRPr lang="en-US" b="1">
              <a:ea typeface="ＭＳ 明朝" charset="0"/>
              <a:cs typeface="ＭＳ 明朝" charset="0"/>
            </a:endParaRPr>
          </a:p>
          <a:p>
            <a:pPr marL="822325" indent="-273050" eaLnBrk="1" hangingPunct="1">
              <a:spcBef>
                <a:spcPts val="1200"/>
              </a:spcBef>
              <a:spcAft>
                <a:spcPts val="300"/>
              </a:spcAft>
            </a:pPr>
            <a:r>
              <a:rPr lang="en-US" b="1">
                <a:latin typeface="Times" charset="0"/>
              </a:rPr>
              <a:t>Where it starts—and ends—is in our call to LOVE.  As Paul noted, </a:t>
            </a:r>
            <a:r>
              <a:rPr lang="ja-JP" altLang="en-US" b="1">
                <a:latin typeface="Times" charset="0"/>
              </a:rPr>
              <a:t>“</a:t>
            </a:r>
            <a:r>
              <a:rPr lang="en-US" altLang="ja-JP" b="1">
                <a:latin typeface="Times" charset="0"/>
              </a:rPr>
              <a:t>The greatest of these is love</a:t>
            </a:r>
            <a:r>
              <a:rPr lang="ja-JP" altLang="en-US" b="1">
                <a:latin typeface="Times" charset="0"/>
              </a:rPr>
              <a:t>”</a:t>
            </a:r>
            <a:r>
              <a:rPr lang="en-US" altLang="ja-JP" b="1">
                <a:latin typeface="Times" charset="0"/>
              </a:rPr>
              <a:t> (1 Cor. 13:13).  </a:t>
            </a:r>
            <a:endParaRPr lang="en-US" altLang="ja-JP" b="1"/>
          </a:p>
          <a:p>
            <a:pPr marL="822325" indent="-273050" eaLnBrk="1" hangingPunct="1">
              <a:spcBef>
                <a:spcPts val="1200"/>
              </a:spcBef>
              <a:spcAft>
                <a:spcPts val="300"/>
              </a:spcAft>
            </a:pPr>
            <a:r>
              <a:rPr lang="en-US" b="1">
                <a:latin typeface="Times" charset="0"/>
              </a:rPr>
              <a:t>What is the most important thing we do as a church?  It begins with loving the God who loves us.  </a:t>
            </a:r>
            <a:endParaRPr lang="en-US" b="1"/>
          </a:p>
          <a:p>
            <a:pPr marL="822325" indent="-273050" eaLnBrk="1" hangingPunct="1">
              <a:spcBef>
                <a:spcPts val="1200"/>
              </a:spcBef>
            </a:pPr>
            <a:r>
              <a:rPr lang="en-US" sz="1100" b="1">
                <a:ea typeface="ＭＳ 明朝" charset="0"/>
                <a:cs typeface="ＭＳ 明朝" charset="0"/>
              </a:rPr>
              <a:t>• Love Church</a:t>
            </a:r>
            <a:endParaRPr lang="en-US" b="1">
              <a:ea typeface="ＭＳ 明朝" charset="0"/>
              <a:cs typeface="ＭＳ 明朝" charset="0"/>
            </a:endParaRPr>
          </a:p>
          <a:p>
            <a:pPr marL="822325" indent="-273050" eaLnBrk="1" hangingPunct="1">
              <a:spcBef>
                <a:spcPts val="1200"/>
              </a:spcBef>
              <a:spcAft>
                <a:spcPts val="300"/>
              </a:spcAft>
            </a:pPr>
            <a:r>
              <a:rPr lang="en-US" b="1">
                <a:latin typeface="Times" charset="0"/>
              </a:rPr>
              <a:t>Do you genuinely love him?  If you don</a:t>
            </a:r>
            <a:r>
              <a:rPr lang="ja-JP" altLang="en-US" b="1">
                <a:latin typeface="Times" charset="0"/>
              </a:rPr>
              <a:t>’</a:t>
            </a:r>
            <a:r>
              <a:rPr lang="en-US" altLang="ja-JP" b="1">
                <a:latin typeface="Times" charset="0"/>
              </a:rPr>
              <a:t>t, then nothing else you do counts, really.</a:t>
            </a:r>
            <a:endParaRPr lang="en-US" altLang="ja-JP" b="1"/>
          </a:p>
          <a:p>
            <a:pPr marL="822325" indent="-273050" eaLnBrk="1" hangingPunct="1">
              <a:spcBef>
                <a:spcPts val="1200"/>
              </a:spcBef>
              <a:spcAft>
                <a:spcPts val="300"/>
              </a:spcAft>
            </a:pPr>
            <a:r>
              <a:rPr lang="en-US" b="1">
                <a:latin typeface="Times" charset="0"/>
              </a:rPr>
              <a:t>The second thing He said right after this: to love your neighbor as yourself.  </a:t>
            </a:r>
            <a:endParaRPr lang="en-US" b="1"/>
          </a:p>
          <a:p>
            <a:pPr marL="822325" indent="-273050" eaLnBrk="1" hangingPunct="1">
              <a:spcBef>
                <a:spcPts val="1200"/>
              </a:spcBef>
            </a:pPr>
            <a:r>
              <a:rPr lang="en-US" sz="1100" b="1">
                <a:ea typeface="ＭＳ 明朝" charset="0"/>
                <a:cs typeface="ＭＳ 明朝" charset="0"/>
              </a:rPr>
              <a:t>• Love Nations</a:t>
            </a:r>
            <a:endParaRPr lang="en-US" b="1">
              <a:ea typeface="ＭＳ 明朝" charset="0"/>
              <a:cs typeface="ＭＳ 明朝" charset="0"/>
            </a:endParaRPr>
          </a:p>
          <a:p>
            <a:pPr marL="822325" indent="-273050" eaLnBrk="1" hangingPunct="1">
              <a:spcBef>
                <a:spcPts val="1200"/>
              </a:spcBef>
              <a:spcAft>
                <a:spcPts val="300"/>
              </a:spcAft>
            </a:pPr>
            <a:r>
              <a:rPr lang="en-US" b="1">
                <a:latin typeface="Times" charset="0"/>
              </a:rPr>
              <a:t>But who is your neighbor?  It starts right here in the body—to love the church—but then it extends from this </a:t>
            </a:r>
            <a:r>
              <a:rPr lang="ja-JP" altLang="en-US" b="1">
                <a:latin typeface="Times" charset="0"/>
              </a:rPr>
              <a:t>“</a:t>
            </a:r>
            <a:r>
              <a:rPr lang="en-US" altLang="ja-JP" b="1">
                <a:latin typeface="Times" charset="0"/>
              </a:rPr>
              <a:t>close neighbor</a:t>
            </a:r>
            <a:r>
              <a:rPr lang="ja-JP" altLang="en-US" b="1">
                <a:latin typeface="Times" charset="0"/>
              </a:rPr>
              <a:t>”</a:t>
            </a:r>
            <a:r>
              <a:rPr lang="en-US" altLang="ja-JP" b="1">
                <a:latin typeface="Times" charset="0"/>
              </a:rPr>
              <a:t> to those who are out of the reach of this fellowship where we love the nations.  Our leadership is committed to make all that we do revolve around one of these three priorities.</a:t>
            </a:r>
            <a:endParaRPr lang="en-US" altLang="ja-JP" b="1"/>
          </a:p>
          <a:p>
            <a:pPr marL="822325" indent="-273050" eaLnBrk="1" hangingPunct="1"/>
            <a:endParaRPr lang="en-US"/>
          </a:p>
        </p:txBody>
      </p:sp>
      <p:sp>
        <p:nvSpPr>
          <p:cNvPr id="20377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3FD7B45-71B7-364B-8018-50F97EF471E6}" type="slidenum">
              <a:rPr lang="en-US" sz="1200">
                <a:solidFill>
                  <a:srgbClr val="000000"/>
                </a:solidFill>
                <a:latin typeface="Times New Roman" charset="0"/>
              </a:rPr>
              <a:pPr algn="r"/>
              <a:t>33</a:t>
            </a:fld>
            <a:endParaRPr lang="en-US" sz="1200">
              <a:solidFill>
                <a:srgbClr val="000000"/>
              </a:solidFill>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8D594A-6A04-C146-A8AF-6C55FB09727B}" type="slidenum">
              <a:rPr lang="en-US" sz="1200"/>
              <a:pPr/>
              <a:t>34</a:t>
            </a:fld>
            <a:endParaRPr lang="en-US" sz="1200"/>
          </a:p>
        </p:txBody>
      </p:sp>
      <p:sp>
        <p:nvSpPr>
          <p:cNvPr id="69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665A96-27B2-4742-B3AD-4030B048D432}" type="slidenum">
              <a:rPr lang="en-US" sz="1200"/>
              <a:pPr/>
              <a:t>35</a:t>
            </a:fld>
            <a:endParaRPr lang="en-US" sz="1200"/>
          </a:p>
        </p:txBody>
      </p:sp>
      <p:sp>
        <p:nvSpPr>
          <p:cNvPr id="70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32F1BA-2DCA-F446-A6C8-15370DE34D10}" type="slidenum">
              <a:rPr lang="en-US" sz="1200"/>
              <a:pPr/>
              <a:t>36</a:t>
            </a:fld>
            <a:endParaRPr lang="en-US" sz="1200"/>
          </a:p>
        </p:txBody>
      </p:sp>
      <p:sp>
        <p:nvSpPr>
          <p:cNvPr id="71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FEBB95-0BC8-EA41-A554-CEFA293605CF}" type="slidenum">
              <a:rPr lang="en-US" sz="1200"/>
              <a:pPr/>
              <a:t>37</a:t>
            </a:fld>
            <a:endParaRPr lang="en-US" sz="1200"/>
          </a:p>
        </p:txBody>
      </p:sp>
      <p:sp>
        <p:nvSpPr>
          <p:cNvPr id="71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758ABB-43A0-6842-A5EF-36063CD62DEF}" type="slidenum">
              <a:rPr lang="en-US" sz="1200">
                <a:solidFill>
                  <a:srgbClr val="000000"/>
                </a:solidFill>
              </a:rPr>
              <a:pPr/>
              <a:t>38</a:t>
            </a:fld>
            <a:endParaRPr lang="en-US" sz="1200">
              <a:solidFill>
                <a:srgbClr val="000000"/>
              </a:solidFill>
            </a:endParaRPr>
          </a:p>
        </p:txBody>
      </p:sp>
      <p:sp>
        <p:nvSpPr>
          <p:cNvPr id="69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EBF694-5292-6F4F-9FD9-C2F7BA44C9E7}" type="slidenum">
              <a:rPr lang="en-US" sz="1200">
                <a:solidFill>
                  <a:srgbClr val="000000"/>
                </a:solidFill>
              </a:rPr>
              <a:pPr/>
              <a:t>39</a:t>
            </a:fld>
            <a:endParaRPr lang="en-US" sz="1200">
              <a:solidFill>
                <a:srgbClr val="000000"/>
              </a:solidFill>
            </a:endParaRPr>
          </a:p>
        </p:txBody>
      </p:sp>
      <p:sp>
        <p:nvSpPr>
          <p:cNvPr id="69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1907C1-893C-8E41-A9FD-86D5425B1C7E}" type="slidenum">
              <a:rPr lang="en-US" sz="1200">
                <a:solidFill>
                  <a:srgbClr val="000000"/>
                </a:solidFill>
              </a:rPr>
              <a:pPr/>
              <a:t>40</a:t>
            </a:fld>
            <a:endParaRPr lang="en-US" sz="1200">
              <a:solidFill>
                <a:srgbClr val="000000"/>
              </a:solidFill>
            </a:endParaRPr>
          </a:p>
        </p:txBody>
      </p:sp>
      <p:sp>
        <p:nvSpPr>
          <p:cNvPr id="69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CD6BBB-4D1C-6543-9843-31C6BBECF0BA}" type="slidenum">
              <a:rPr lang="en-US" sz="1200"/>
              <a:pPr/>
              <a:t>41</a:t>
            </a:fld>
            <a:endParaRPr lang="en-US" sz="1200"/>
          </a:p>
        </p:txBody>
      </p:sp>
      <p:sp>
        <p:nvSpPr>
          <p:cNvPr id="7086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66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08CDA8-3560-AB49-B46D-190046651BFC}" type="slidenum">
              <a:rPr lang="en-US" sz="1200"/>
              <a:pPr/>
              <a:t>42</a:t>
            </a:fld>
            <a:endParaRPr lang="en-US" sz="1200"/>
          </a:p>
        </p:txBody>
      </p:sp>
      <p:sp>
        <p:nvSpPr>
          <p:cNvPr id="73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7BEC0A-050A-6C40-8E9B-FB7EF193AC15}" type="slidenum">
              <a:rPr lang="en-US" sz="1200"/>
              <a:pPr/>
              <a:t>4</a:t>
            </a:fld>
            <a:endParaRPr lang="en-US" sz="1200"/>
          </a:p>
        </p:txBody>
      </p:sp>
      <p:sp>
        <p:nvSpPr>
          <p:cNvPr id="42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D49C95-272B-694F-A070-7711360743DB}" type="slidenum">
              <a:rPr lang="en-US" sz="1200"/>
              <a:pPr/>
              <a:t>43</a:t>
            </a:fld>
            <a:endParaRPr lang="en-US" sz="1200"/>
          </a:p>
        </p:txBody>
      </p:sp>
      <p:sp>
        <p:nvSpPr>
          <p:cNvPr id="69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a:noFill/>
        </p:spPr>
        <p:txBody>
          <a:bodyPr/>
          <a:lstStyle/>
          <a:p>
            <a:pPr eaLnBrk="1" hangingPunct="1"/>
            <a:r>
              <a:rPr lang="en-US" altLang="ja-JP"/>
              <a:t>"</a:t>
            </a:r>
            <a:r>
              <a:rPr lang="en-US" altLang="ja-JP">
                <a:latin typeface="Times" charset="0"/>
              </a:rPr>
              <a:t>Love never gives up, never loses faith, is always hopeful, and endures through every circumstance</a:t>
            </a:r>
            <a:r>
              <a:rPr lang="en-US" altLang="ja-JP"/>
              <a:t>"</a:t>
            </a:r>
            <a:r>
              <a:rPr lang="en-US" altLang="ja-JP">
                <a:latin typeface="Times" charset="0"/>
              </a:rPr>
              <a:t> (NLT)</a:t>
            </a:r>
            <a:endParaRPr lang="en-US">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8F8D68-4343-BE40-BA16-3B794F97C3F2}" type="slidenum">
              <a:rPr lang="en-US" sz="1200"/>
              <a:pPr/>
              <a:t>44</a:t>
            </a:fld>
            <a:endParaRPr lang="en-US" sz="1200"/>
          </a:p>
        </p:txBody>
      </p:sp>
      <p:sp>
        <p:nvSpPr>
          <p:cNvPr id="69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76D99E-6A15-4644-9080-8ACF3FA7AB05}" type="slidenum">
              <a:rPr lang="en-US" sz="1200"/>
              <a:pPr/>
              <a:t>45</a:t>
            </a:fld>
            <a:endParaRPr lang="en-US" sz="1200"/>
          </a:p>
        </p:txBody>
      </p:sp>
      <p:sp>
        <p:nvSpPr>
          <p:cNvPr id="5939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48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93081B-EE81-E742-9C54-556BF6BD65F8}" type="slidenum">
              <a:rPr lang="en-US" sz="1200"/>
              <a:pPr/>
              <a:t>46</a:t>
            </a:fld>
            <a:endParaRPr lang="en-US" sz="1200"/>
          </a:p>
        </p:txBody>
      </p:sp>
      <p:sp>
        <p:nvSpPr>
          <p:cNvPr id="70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8E4F14-A0BF-A94E-A923-53319300FCE1}" type="slidenum">
              <a:rPr lang="en-US" sz="1200"/>
              <a:pPr/>
              <a:t>47</a:t>
            </a:fld>
            <a:endParaRPr lang="en-US" sz="1200"/>
          </a:p>
        </p:txBody>
      </p:sp>
      <p:sp>
        <p:nvSpPr>
          <p:cNvPr id="72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958E62-D8C0-4243-85A6-BEA0BCE9732D}" type="slidenum">
              <a:rPr lang="en-US" sz="1200"/>
              <a:pPr/>
              <a:t>48</a:t>
            </a:fld>
            <a:endParaRPr lang="en-US" sz="1200"/>
          </a:p>
        </p:txBody>
      </p:sp>
      <p:sp>
        <p:nvSpPr>
          <p:cNvPr id="5990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10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7B7AB-62EA-0D45-BD45-E2B71A8756D5}" type="slidenum">
              <a:rPr lang="en-US" sz="1200"/>
              <a:pPr/>
              <a:t>49</a:t>
            </a:fld>
            <a:endParaRPr lang="en-US" sz="1200"/>
          </a:p>
        </p:txBody>
      </p:sp>
      <p:sp>
        <p:nvSpPr>
          <p:cNvPr id="6010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30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27CA77-09A1-7E43-9E42-06103D1098E5}" type="slidenum">
              <a:rPr lang="en-US" sz="1200"/>
              <a:pPr/>
              <a:t>50</a:t>
            </a:fld>
            <a:endParaRPr lang="en-US" sz="1200"/>
          </a:p>
        </p:txBody>
      </p:sp>
      <p:sp>
        <p:nvSpPr>
          <p:cNvPr id="6031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510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B79509-A5BC-4441-8C78-1105B7C84A52}" type="slidenum">
              <a:rPr lang="en-US" sz="1200"/>
              <a:pPr/>
              <a:t>51</a:t>
            </a:fld>
            <a:endParaRPr lang="en-US" sz="1200"/>
          </a:p>
        </p:txBody>
      </p:sp>
      <p:sp>
        <p:nvSpPr>
          <p:cNvPr id="4648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715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5128CB-A1EB-D445-996D-17B88BDF821D}" type="slidenum">
              <a:rPr lang="en-US" sz="1200"/>
              <a:pPr/>
              <a:t>52</a:t>
            </a:fld>
            <a:endParaRPr lang="en-US" sz="1200"/>
          </a:p>
        </p:txBody>
      </p:sp>
      <p:sp>
        <p:nvSpPr>
          <p:cNvPr id="73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841958-D1E2-9743-B09D-024ED6790170}" type="slidenum">
              <a:rPr lang="en-US" sz="1200"/>
              <a:pPr/>
              <a:t>5</a:t>
            </a:fld>
            <a:endParaRPr lang="en-US" sz="1200"/>
          </a:p>
        </p:txBody>
      </p:sp>
      <p:sp>
        <p:nvSpPr>
          <p:cNvPr id="5785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80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8FC8F-C640-A447-B85A-D8C926602E5B}" type="slidenum">
              <a:rPr lang="en-US" sz="1200"/>
              <a:pPr/>
              <a:t>53</a:t>
            </a:fld>
            <a:endParaRPr lang="en-US" sz="1200"/>
          </a:p>
        </p:txBody>
      </p:sp>
      <p:sp>
        <p:nvSpPr>
          <p:cNvPr id="6051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125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EACE13-3527-8D4D-8717-09B2C2212896}" type="slidenum">
              <a:rPr lang="en-US" sz="1200"/>
              <a:pPr/>
              <a:t>54</a:t>
            </a:fld>
            <a:endParaRPr lang="en-US" sz="1200"/>
          </a:p>
        </p:txBody>
      </p:sp>
      <p:sp>
        <p:nvSpPr>
          <p:cNvPr id="5959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329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802A8A-295E-AC4C-9FF6-129E44A99A2A}" type="slidenum">
              <a:rPr lang="en-US" sz="1200"/>
              <a:pPr/>
              <a:t>55</a:t>
            </a:fld>
            <a:endParaRPr lang="en-US" sz="1200"/>
          </a:p>
        </p:txBody>
      </p:sp>
      <p:sp>
        <p:nvSpPr>
          <p:cNvPr id="73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E52EE9-7AB6-EA41-BE64-E2F17A552EF6}" type="slidenum">
              <a:rPr lang="en-US" sz="1200"/>
              <a:pPr/>
              <a:t>56</a:t>
            </a:fld>
            <a:endParaRPr lang="en-US" sz="1200"/>
          </a:p>
        </p:txBody>
      </p:sp>
      <p:sp>
        <p:nvSpPr>
          <p:cNvPr id="528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7395"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D929DC-6F5E-AD43-9BBE-8FD42DBFD58A}" type="slidenum">
              <a:rPr lang="en-US" sz="1200"/>
              <a:pPr/>
              <a:t>57</a:t>
            </a:fld>
            <a:endParaRPr lang="en-US" sz="1200"/>
          </a:p>
        </p:txBody>
      </p:sp>
      <p:sp>
        <p:nvSpPr>
          <p:cNvPr id="614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4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2BB82F-034B-234F-9E49-F38071BE2CE7}" type="slidenum">
              <a:rPr lang="en-US" sz="1200"/>
              <a:pPr/>
              <a:t>58</a:t>
            </a:fld>
            <a:endParaRPr lang="en-US" sz="1200"/>
          </a:p>
        </p:txBody>
      </p:sp>
      <p:sp>
        <p:nvSpPr>
          <p:cNvPr id="51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969E7A-8C6D-2643-91FE-CB80DD3F501D}" type="slidenum">
              <a:rPr lang="en-US" sz="1200"/>
              <a:pPr/>
              <a:t>59</a:t>
            </a:fld>
            <a:endParaRPr lang="en-US" sz="1200"/>
          </a:p>
        </p:txBody>
      </p:sp>
      <p:sp>
        <p:nvSpPr>
          <p:cNvPr id="72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5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3D3F06-9D71-7648-9C61-85575433701F}" type="slidenum">
              <a:rPr lang="en-US" sz="1200"/>
              <a:pPr/>
              <a:t>60</a:t>
            </a:fld>
            <a:endParaRPr lang="en-US" sz="1200"/>
          </a:p>
        </p:txBody>
      </p:sp>
      <p:sp>
        <p:nvSpPr>
          <p:cNvPr id="4229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558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9089D5-A1BA-6E42-B3BA-5AA12B79745D}" type="slidenum">
              <a:rPr lang="en-US" sz="1200"/>
              <a:pPr/>
              <a:t>61</a:t>
            </a:fld>
            <a:endParaRPr lang="en-US" sz="1200"/>
          </a:p>
        </p:txBody>
      </p:sp>
      <p:sp>
        <p:nvSpPr>
          <p:cNvPr id="73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701A93-14DA-DB4B-A245-DD3F385637FB}" type="slidenum">
              <a:rPr lang="en-US" sz="1200"/>
              <a:pPr/>
              <a:t>6</a:t>
            </a:fld>
            <a:endParaRPr lang="en-US" sz="1200"/>
          </a:p>
        </p:txBody>
      </p:sp>
      <p:sp>
        <p:nvSpPr>
          <p:cNvPr id="42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E914FA-8CD2-E343-A67F-CCEDD7529EED}" type="slidenum">
              <a:rPr lang="en-US" sz="1200"/>
              <a:pPr/>
              <a:t>10</a:t>
            </a:fld>
            <a:endParaRPr lang="en-US" sz="1200"/>
          </a:p>
        </p:txBody>
      </p:sp>
      <p:sp>
        <p:nvSpPr>
          <p:cNvPr id="5570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523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A39664-A304-DF4D-BC8C-4E53B347BA21}" type="slidenum">
              <a:rPr lang="en-US" sz="1200"/>
              <a:pPr/>
              <a:t>11</a:t>
            </a:fld>
            <a:endParaRPr lang="en-US" sz="1200"/>
          </a:p>
        </p:txBody>
      </p:sp>
      <p:sp>
        <p:nvSpPr>
          <p:cNvPr id="67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EAE740-C1DC-C141-BCB4-E86B2E56BB0B}" type="slidenum">
              <a:rPr lang="en-US" sz="1200"/>
              <a:pPr/>
              <a:t>12</a:t>
            </a:fld>
            <a:endParaRPr lang="en-US" sz="1200"/>
          </a:p>
        </p:txBody>
      </p:sp>
      <p:sp>
        <p:nvSpPr>
          <p:cNvPr id="67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6C9F3-4340-EB49-8E02-2BF89706F1EA}" type="slidenum">
              <a:rPr lang="en-US"/>
              <a:pPr>
                <a:defRPr/>
              </a:pPr>
              <a:t>‹#›</a:t>
            </a:fld>
            <a:endParaRPr lang="en-US"/>
          </a:p>
        </p:txBody>
      </p:sp>
    </p:spTree>
    <p:extLst>
      <p:ext uri="{BB962C8B-B14F-4D97-AF65-F5344CB8AC3E}">
        <p14:creationId xmlns:p14="http://schemas.microsoft.com/office/powerpoint/2010/main" val="375808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8F0E5-1AE4-3C4F-880C-D838B50309F3}" type="slidenum">
              <a:rPr lang="en-US"/>
              <a:pPr>
                <a:defRPr/>
              </a:pPr>
              <a:t>‹#›</a:t>
            </a:fld>
            <a:endParaRPr lang="en-US"/>
          </a:p>
        </p:txBody>
      </p:sp>
    </p:spTree>
    <p:extLst>
      <p:ext uri="{BB962C8B-B14F-4D97-AF65-F5344CB8AC3E}">
        <p14:creationId xmlns:p14="http://schemas.microsoft.com/office/powerpoint/2010/main" val="222732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B5FE7F-F3D0-7946-9E34-333DB0BE5E63}" type="slidenum">
              <a:rPr lang="en-US"/>
              <a:pPr>
                <a:defRPr/>
              </a:pPr>
              <a:t>‹#›</a:t>
            </a:fld>
            <a:endParaRPr lang="en-US"/>
          </a:p>
        </p:txBody>
      </p:sp>
    </p:spTree>
    <p:extLst>
      <p:ext uri="{BB962C8B-B14F-4D97-AF65-F5344CB8AC3E}">
        <p14:creationId xmlns:p14="http://schemas.microsoft.com/office/powerpoint/2010/main" val="179530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91874" name="Rectangle 2"/>
          <p:cNvSpPr>
            <a:spLocks noGrp="1" noChangeArrowheads="1"/>
          </p:cNvSpPr>
          <p:nvPr>
            <p:ph type="ctrTitle"/>
          </p:nvPr>
        </p:nvSpPr>
        <p:spPr>
          <a:xfrm>
            <a:off x="685800" y="2514600"/>
            <a:ext cx="7772400" cy="1371600"/>
          </a:xfrm>
        </p:spPr>
        <p:txBody>
          <a:bodyPr/>
          <a:lstStyle>
            <a:lvl1pPr>
              <a:defRPr/>
            </a:lvl1pPr>
          </a:lstStyle>
          <a:p>
            <a:pPr lvl="0"/>
            <a:r>
              <a:rPr lang="en-US" noProof="0" smtClean="0"/>
              <a:t>Click to edit Master title style</a:t>
            </a:r>
          </a:p>
        </p:txBody>
      </p:sp>
      <p:sp>
        <p:nvSpPr>
          <p:cNvPr id="591875" name="Rectangle 3"/>
          <p:cNvSpPr>
            <a:spLocks noGrp="1" noChangeArrowheads="1"/>
          </p:cNvSpPr>
          <p:nvPr>
            <p:ph type="subTitle" idx="1"/>
          </p:nvPr>
        </p:nvSpPr>
        <p:spPr>
          <a:xfrm>
            <a:off x="1371600" y="4343400"/>
            <a:ext cx="6400800" cy="1447800"/>
          </a:xfrm>
        </p:spPr>
        <p:txBody>
          <a:bodyPr/>
          <a:lstStyle>
            <a:lvl1pPr marL="0" indent="0" algn="ctr">
              <a:buFont typeface="Wingdings" charset="0"/>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76DFA2-E382-FC48-8D45-E3F460CC1BD3}" type="slidenum">
              <a:rPr lang="en-US"/>
              <a:pPr>
                <a:defRPr/>
              </a:pPr>
              <a:t>‹#›</a:t>
            </a:fld>
            <a:endParaRPr lang="en-US"/>
          </a:p>
        </p:txBody>
      </p:sp>
    </p:spTree>
    <p:extLst>
      <p:ext uri="{BB962C8B-B14F-4D97-AF65-F5344CB8AC3E}">
        <p14:creationId xmlns:p14="http://schemas.microsoft.com/office/powerpoint/2010/main" val="132395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B560E0-38B1-FA4C-8431-9B69E147EFD1}" type="slidenum">
              <a:rPr lang="en-US"/>
              <a:pPr>
                <a:defRPr/>
              </a:pPr>
              <a:t>‹#›</a:t>
            </a:fld>
            <a:endParaRPr lang="en-US"/>
          </a:p>
        </p:txBody>
      </p:sp>
    </p:spTree>
    <p:extLst>
      <p:ext uri="{BB962C8B-B14F-4D97-AF65-F5344CB8AC3E}">
        <p14:creationId xmlns:p14="http://schemas.microsoft.com/office/powerpoint/2010/main" val="254336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79A1E2-6F3F-8545-A07A-F6961CE8EFAD}" type="slidenum">
              <a:rPr lang="en-US"/>
              <a:pPr>
                <a:defRPr/>
              </a:pPr>
              <a:t>‹#›</a:t>
            </a:fld>
            <a:endParaRPr lang="en-US"/>
          </a:p>
        </p:txBody>
      </p:sp>
    </p:spTree>
    <p:extLst>
      <p:ext uri="{BB962C8B-B14F-4D97-AF65-F5344CB8AC3E}">
        <p14:creationId xmlns:p14="http://schemas.microsoft.com/office/powerpoint/2010/main" val="111460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B191C8-D552-CB4F-AA41-13FCAC7B6CB9}" type="slidenum">
              <a:rPr lang="en-US"/>
              <a:pPr>
                <a:defRPr/>
              </a:pPr>
              <a:t>‹#›</a:t>
            </a:fld>
            <a:endParaRPr lang="en-US"/>
          </a:p>
        </p:txBody>
      </p:sp>
    </p:spTree>
    <p:extLst>
      <p:ext uri="{BB962C8B-B14F-4D97-AF65-F5344CB8AC3E}">
        <p14:creationId xmlns:p14="http://schemas.microsoft.com/office/powerpoint/2010/main" val="4047016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D34644-7C2B-C14C-AC1D-EAC5449FFE1E}" type="slidenum">
              <a:rPr lang="en-US"/>
              <a:pPr>
                <a:defRPr/>
              </a:pPr>
              <a:t>‹#›</a:t>
            </a:fld>
            <a:endParaRPr lang="en-US"/>
          </a:p>
        </p:txBody>
      </p:sp>
    </p:spTree>
    <p:extLst>
      <p:ext uri="{BB962C8B-B14F-4D97-AF65-F5344CB8AC3E}">
        <p14:creationId xmlns:p14="http://schemas.microsoft.com/office/powerpoint/2010/main" val="156535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819D73-1E75-6A4A-B5AE-7377248A2E25}" type="slidenum">
              <a:rPr lang="en-US"/>
              <a:pPr>
                <a:defRPr/>
              </a:pPr>
              <a:t>‹#›</a:t>
            </a:fld>
            <a:endParaRPr lang="en-US"/>
          </a:p>
        </p:txBody>
      </p:sp>
    </p:spTree>
    <p:extLst>
      <p:ext uri="{BB962C8B-B14F-4D97-AF65-F5344CB8AC3E}">
        <p14:creationId xmlns:p14="http://schemas.microsoft.com/office/powerpoint/2010/main" val="2449084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7B95BA-EBB1-2D43-AB7E-22B541C83565}" type="slidenum">
              <a:rPr lang="en-US"/>
              <a:pPr>
                <a:defRPr/>
              </a:pPr>
              <a:t>‹#›</a:t>
            </a:fld>
            <a:endParaRPr lang="en-US"/>
          </a:p>
        </p:txBody>
      </p:sp>
    </p:spTree>
    <p:extLst>
      <p:ext uri="{BB962C8B-B14F-4D97-AF65-F5344CB8AC3E}">
        <p14:creationId xmlns:p14="http://schemas.microsoft.com/office/powerpoint/2010/main" val="1339577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D9BA76-3E74-3043-8A26-0DB723411FCA}" type="slidenum">
              <a:rPr lang="en-US"/>
              <a:pPr>
                <a:defRPr/>
              </a:pPr>
              <a:t>‹#›</a:t>
            </a:fld>
            <a:endParaRPr lang="en-US"/>
          </a:p>
        </p:txBody>
      </p:sp>
    </p:spTree>
    <p:extLst>
      <p:ext uri="{BB962C8B-B14F-4D97-AF65-F5344CB8AC3E}">
        <p14:creationId xmlns:p14="http://schemas.microsoft.com/office/powerpoint/2010/main" val="224598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A234F-A8A6-1743-9D3D-60CB896E776C}" type="slidenum">
              <a:rPr lang="en-US"/>
              <a:pPr>
                <a:defRPr/>
              </a:pPr>
              <a:t>‹#›</a:t>
            </a:fld>
            <a:endParaRPr lang="en-US"/>
          </a:p>
        </p:txBody>
      </p:sp>
    </p:spTree>
    <p:extLst>
      <p:ext uri="{BB962C8B-B14F-4D97-AF65-F5344CB8AC3E}">
        <p14:creationId xmlns:p14="http://schemas.microsoft.com/office/powerpoint/2010/main" val="3388959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1E4C11-73B8-434C-BD38-F43CC5E9B387}" type="slidenum">
              <a:rPr lang="en-US"/>
              <a:pPr>
                <a:defRPr/>
              </a:pPr>
              <a:t>‹#›</a:t>
            </a:fld>
            <a:endParaRPr lang="en-US"/>
          </a:p>
        </p:txBody>
      </p:sp>
    </p:spTree>
    <p:extLst>
      <p:ext uri="{BB962C8B-B14F-4D97-AF65-F5344CB8AC3E}">
        <p14:creationId xmlns:p14="http://schemas.microsoft.com/office/powerpoint/2010/main" val="467043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0A209-48A8-3641-AD0F-02FD2A70F178}" type="slidenum">
              <a:rPr lang="en-US"/>
              <a:pPr>
                <a:defRPr/>
              </a:pPr>
              <a:t>‹#›</a:t>
            </a:fld>
            <a:endParaRPr lang="en-US"/>
          </a:p>
        </p:txBody>
      </p:sp>
    </p:spTree>
    <p:extLst>
      <p:ext uri="{BB962C8B-B14F-4D97-AF65-F5344CB8AC3E}">
        <p14:creationId xmlns:p14="http://schemas.microsoft.com/office/powerpoint/2010/main" val="210232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2D4E8-1380-2F4E-8A45-72FF83CAC338}" type="slidenum">
              <a:rPr lang="en-US"/>
              <a:pPr>
                <a:defRPr/>
              </a:pPr>
              <a:t>‹#›</a:t>
            </a:fld>
            <a:endParaRPr lang="en-US"/>
          </a:p>
        </p:txBody>
      </p:sp>
    </p:spTree>
    <p:extLst>
      <p:ext uri="{BB962C8B-B14F-4D97-AF65-F5344CB8AC3E}">
        <p14:creationId xmlns:p14="http://schemas.microsoft.com/office/powerpoint/2010/main" val="483473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778" name="Rectangle 2"/>
          <p:cNvSpPr>
            <a:spLocks noGrp="1" noChangeArrowheads="1"/>
          </p:cNvSpPr>
          <p:nvPr>
            <p:ph type="ctrTitle"/>
          </p:nvPr>
        </p:nvSpPr>
        <p:spPr>
          <a:xfrm>
            <a:off x="1752600" y="990600"/>
            <a:ext cx="64008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noProof="0" smtClean="0"/>
              <a:t>Click to edit Master title style</a:t>
            </a:r>
          </a:p>
        </p:txBody>
      </p:sp>
      <p:sp>
        <p:nvSpPr>
          <p:cNvPr id="587779" name="Rectangle 3"/>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pPr>
              <a:defRPr/>
            </a:pPr>
            <a:fld id="{2FA327B8-C19D-8A43-A21B-12E1D499CE6C}" type="slidenum">
              <a:rPr lang="en-US"/>
              <a:pPr>
                <a:defRPr/>
              </a:pPr>
              <a:t>‹#›</a:t>
            </a:fld>
            <a:endParaRPr lang="en-US"/>
          </a:p>
        </p:txBody>
      </p:sp>
    </p:spTree>
    <p:extLst>
      <p:ext uri="{BB962C8B-B14F-4D97-AF65-F5344CB8AC3E}">
        <p14:creationId xmlns:p14="http://schemas.microsoft.com/office/powerpoint/2010/main" val="2097438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FFC598-F38E-324A-9C9D-CEB02E4E8707}" type="slidenum">
              <a:rPr lang="en-US"/>
              <a:pPr>
                <a:defRPr/>
              </a:pPr>
              <a:t>‹#›</a:t>
            </a:fld>
            <a:endParaRPr lang="en-US"/>
          </a:p>
        </p:txBody>
      </p:sp>
    </p:spTree>
    <p:extLst>
      <p:ext uri="{BB962C8B-B14F-4D97-AF65-F5344CB8AC3E}">
        <p14:creationId xmlns:p14="http://schemas.microsoft.com/office/powerpoint/2010/main" val="1240805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B7A227-2E93-F747-B038-1F24500FC8B0}" type="slidenum">
              <a:rPr lang="en-US"/>
              <a:pPr>
                <a:defRPr/>
              </a:pPr>
              <a:t>‹#›</a:t>
            </a:fld>
            <a:endParaRPr lang="en-US"/>
          </a:p>
        </p:txBody>
      </p:sp>
    </p:spTree>
    <p:extLst>
      <p:ext uri="{BB962C8B-B14F-4D97-AF65-F5344CB8AC3E}">
        <p14:creationId xmlns:p14="http://schemas.microsoft.com/office/powerpoint/2010/main" val="95644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8DC5D2-EAA0-CE4E-BA1F-024E2F2DC5D5}" type="slidenum">
              <a:rPr lang="en-US"/>
              <a:pPr>
                <a:defRPr/>
              </a:pPr>
              <a:t>‹#›</a:t>
            </a:fld>
            <a:endParaRPr lang="en-US"/>
          </a:p>
        </p:txBody>
      </p:sp>
    </p:spTree>
    <p:extLst>
      <p:ext uri="{BB962C8B-B14F-4D97-AF65-F5344CB8AC3E}">
        <p14:creationId xmlns:p14="http://schemas.microsoft.com/office/powerpoint/2010/main" val="204593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EA0BBD-BEDA-8841-9601-76F48C5A8027}" type="slidenum">
              <a:rPr lang="en-US"/>
              <a:pPr>
                <a:defRPr/>
              </a:pPr>
              <a:t>‹#›</a:t>
            </a:fld>
            <a:endParaRPr lang="en-US"/>
          </a:p>
        </p:txBody>
      </p:sp>
    </p:spTree>
    <p:extLst>
      <p:ext uri="{BB962C8B-B14F-4D97-AF65-F5344CB8AC3E}">
        <p14:creationId xmlns:p14="http://schemas.microsoft.com/office/powerpoint/2010/main" val="4290712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E2A908-6B29-6C49-A19D-2FC41ED0DCC3}" type="slidenum">
              <a:rPr lang="en-US"/>
              <a:pPr>
                <a:defRPr/>
              </a:pPr>
              <a:t>‹#›</a:t>
            </a:fld>
            <a:endParaRPr lang="en-US"/>
          </a:p>
        </p:txBody>
      </p:sp>
    </p:spTree>
    <p:extLst>
      <p:ext uri="{BB962C8B-B14F-4D97-AF65-F5344CB8AC3E}">
        <p14:creationId xmlns:p14="http://schemas.microsoft.com/office/powerpoint/2010/main" val="568035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5FA650-F1D7-9A47-ADB7-765DACE8F7CF}" type="slidenum">
              <a:rPr lang="en-US"/>
              <a:pPr>
                <a:defRPr/>
              </a:pPr>
              <a:t>‹#›</a:t>
            </a:fld>
            <a:endParaRPr lang="en-US"/>
          </a:p>
        </p:txBody>
      </p:sp>
    </p:spTree>
    <p:extLst>
      <p:ext uri="{BB962C8B-B14F-4D97-AF65-F5344CB8AC3E}">
        <p14:creationId xmlns:p14="http://schemas.microsoft.com/office/powerpoint/2010/main" val="66758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8E7DFA-B8C3-324C-B277-B67A591077C8}" type="slidenum">
              <a:rPr lang="en-US"/>
              <a:pPr>
                <a:defRPr/>
              </a:pPr>
              <a:t>‹#›</a:t>
            </a:fld>
            <a:endParaRPr lang="en-US"/>
          </a:p>
        </p:txBody>
      </p:sp>
    </p:spTree>
    <p:extLst>
      <p:ext uri="{BB962C8B-B14F-4D97-AF65-F5344CB8AC3E}">
        <p14:creationId xmlns:p14="http://schemas.microsoft.com/office/powerpoint/2010/main" val="257041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E80F9F-C586-564D-93D8-C563533F6CBE}" type="slidenum">
              <a:rPr lang="en-US"/>
              <a:pPr>
                <a:defRPr/>
              </a:pPr>
              <a:t>‹#›</a:t>
            </a:fld>
            <a:endParaRPr lang="en-US"/>
          </a:p>
        </p:txBody>
      </p:sp>
    </p:spTree>
    <p:extLst>
      <p:ext uri="{BB962C8B-B14F-4D97-AF65-F5344CB8AC3E}">
        <p14:creationId xmlns:p14="http://schemas.microsoft.com/office/powerpoint/2010/main" val="1155433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5B15D2-7A2B-9E41-9DCD-94478A895694}" type="slidenum">
              <a:rPr lang="en-US"/>
              <a:pPr>
                <a:defRPr/>
              </a:pPr>
              <a:t>‹#›</a:t>
            </a:fld>
            <a:endParaRPr lang="en-US"/>
          </a:p>
        </p:txBody>
      </p:sp>
    </p:spTree>
    <p:extLst>
      <p:ext uri="{BB962C8B-B14F-4D97-AF65-F5344CB8AC3E}">
        <p14:creationId xmlns:p14="http://schemas.microsoft.com/office/powerpoint/2010/main" val="2212445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6AB12-48CE-9E44-A8BC-58C638261F70}" type="slidenum">
              <a:rPr lang="en-US"/>
              <a:pPr>
                <a:defRPr/>
              </a:pPr>
              <a:t>‹#›</a:t>
            </a:fld>
            <a:endParaRPr lang="en-US"/>
          </a:p>
        </p:txBody>
      </p:sp>
    </p:spTree>
    <p:extLst>
      <p:ext uri="{BB962C8B-B14F-4D97-AF65-F5344CB8AC3E}">
        <p14:creationId xmlns:p14="http://schemas.microsoft.com/office/powerpoint/2010/main" val="646207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7BC694-A88F-B64B-80F2-A5A38A08EF7E}" type="slidenum">
              <a:rPr lang="en-US"/>
              <a:pPr>
                <a:defRPr/>
              </a:pPr>
              <a:t>‹#›</a:t>
            </a:fld>
            <a:endParaRPr lang="en-US"/>
          </a:p>
        </p:txBody>
      </p:sp>
    </p:spTree>
    <p:extLst>
      <p:ext uri="{BB962C8B-B14F-4D97-AF65-F5344CB8AC3E}">
        <p14:creationId xmlns:p14="http://schemas.microsoft.com/office/powerpoint/2010/main" val="847537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AutoShape 4"/>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AutoShape 6"/>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1" name="AutoShape 13"/>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16" name="Group 31"/>
          <p:cNvGrpSpPr>
            <a:grpSpLocks/>
          </p:cNvGrpSpPr>
          <p:nvPr/>
        </p:nvGrpSpPr>
        <p:grpSpPr bwMode="auto">
          <a:xfrm>
            <a:off x="3344863" y="2457450"/>
            <a:ext cx="5449887" cy="4497388"/>
            <a:chOff x="2107" y="1548"/>
            <a:chExt cx="3433" cy="2833"/>
          </a:xfrm>
        </p:grpSpPr>
        <p:sp>
          <p:nvSpPr>
            <p:cNvPr id="17" name="AutoShape 16"/>
            <p:cNvSpPr>
              <a:spLocks noChangeArrowheads="1"/>
            </p:cNvSpPr>
            <p:nvPr/>
          </p:nvSpPr>
          <p:spPr bwMode="auto">
            <a:xfrm>
              <a:off x="4732" y="2114"/>
              <a:ext cx="808" cy="808"/>
            </a:xfrm>
            <a:prstGeom prst="diamond">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 name="Freeform 17"/>
            <p:cNvSpPr>
              <a:spLocks/>
            </p:cNvSpPr>
            <p:nvPr/>
          </p:nvSpPr>
          <p:spPr bwMode="auto">
            <a:xfrm>
              <a:off x="4061" y="1935"/>
              <a:ext cx="403" cy="1192"/>
            </a:xfrm>
            <a:custGeom>
              <a:avLst/>
              <a:gdLst>
                <a:gd name="T0" fmla="*/ 399 w 403"/>
                <a:gd name="T1" fmla="*/ 0 h 1192"/>
                <a:gd name="T2" fmla="*/ 0 w 403"/>
                <a:gd name="T3" fmla="*/ 399 h 1192"/>
                <a:gd name="T4" fmla="*/ 0 w 403"/>
                <a:gd name="T5" fmla="*/ 1191 h 1192"/>
                <a:gd name="T6" fmla="*/ 402 w 403"/>
                <a:gd name="T7" fmla="*/ 789 h 1192"/>
                <a:gd name="T8" fmla="*/ 399 w 403"/>
                <a:gd name="T9" fmla="*/ 0 h 1192"/>
              </a:gdLst>
              <a:ahLst/>
              <a:cxnLst>
                <a:cxn ang="0">
                  <a:pos x="T0" y="T1"/>
                </a:cxn>
                <a:cxn ang="0">
                  <a:pos x="T2" y="T3"/>
                </a:cxn>
                <a:cxn ang="0">
                  <a:pos x="T4" y="T5"/>
                </a:cxn>
                <a:cxn ang="0">
                  <a:pos x="T6" y="T7"/>
                </a:cxn>
                <a:cxn ang="0">
                  <a:pos x="T8" y="T9"/>
                </a:cxn>
              </a:cxnLst>
              <a:rect l="0" t="0" r="r" b="b"/>
              <a:pathLst>
                <a:path w="403" h="1192">
                  <a:moveTo>
                    <a:pt x="399" y="0"/>
                  </a:moveTo>
                  <a:lnTo>
                    <a:pt x="0" y="399"/>
                  </a:lnTo>
                  <a:lnTo>
                    <a:pt x="0" y="1191"/>
                  </a:lnTo>
                  <a:lnTo>
                    <a:pt x="402" y="789"/>
                  </a:lnTo>
                  <a:lnTo>
                    <a:pt x="399" y="0"/>
                  </a:lnTo>
                </a:path>
              </a:pathLst>
            </a:custGeom>
            <a:solidFill>
              <a:schemeClr val="accent1"/>
            </a:solidFill>
            <a:ln w="12700" cap="flat" cmpd="sng">
              <a:solidFill>
                <a:schemeClr val="accent1"/>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 name="AutoShape 18"/>
            <p:cNvSpPr>
              <a:spLocks noChangeArrowheads="1"/>
            </p:cNvSpPr>
            <p:nvPr/>
          </p:nvSpPr>
          <p:spPr bwMode="auto">
            <a:xfrm rot="18900000">
              <a:off x="2527" y="2630"/>
              <a:ext cx="1254" cy="1254"/>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0" name="AutoShape 19"/>
            <p:cNvSpPr>
              <a:spLocks noChangeArrowheads="1"/>
            </p:cNvSpPr>
            <p:nvPr/>
          </p:nvSpPr>
          <p:spPr bwMode="auto">
            <a:xfrm rot="13500000" flipH="1">
              <a:off x="3812" y="3813"/>
              <a:ext cx="568" cy="568"/>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 name="AutoShape 20"/>
            <p:cNvSpPr>
              <a:spLocks noChangeArrowheads="1"/>
            </p:cNvSpPr>
            <p:nvPr/>
          </p:nvSpPr>
          <p:spPr bwMode="auto">
            <a:xfrm rot="16200000">
              <a:off x="4423" y="2927"/>
              <a:ext cx="858" cy="852"/>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 name="AutoShape 21"/>
            <p:cNvSpPr>
              <a:spLocks noChangeArrowheads="1"/>
            </p:cNvSpPr>
            <p:nvPr/>
          </p:nvSpPr>
          <p:spPr bwMode="auto">
            <a:xfrm rot="10800000">
              <a:off x="2107" y="1548"/>
              <a:ext cx="1254" cy="1254"/>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3" name="AutoShape 22"/>
            <p:cNvSpPr>
              <a:spLocks noChangeArrowheads="1"/>
            </p:cNvSpPr>
            <p:nvPr/>
          </p:nvSpPr>
          <p:spPr bwMode="auto">
            <a:xfrm rot="8100000" flipH="1">
              <a:off x="3410" y="2702"/>
              <a:ext cx="568" cy="568"/>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24" name="Rectangle 23"/>
          <p:cNvSpPr>
            <a:spLocks noChangeArrowheads="1"/>
          </p:cNvSpPr>
          <p:nvPr/>
        </p:nvSpPr>
        <p:spPr bwMode="auto">
          <a:xfrm>
            <a:off x="6588125" y="5181600"/>
            <a:ext cx="2555875" cy="381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1" lang="en-US"/>
          </a:p>
        </p:txBody>
      </p:sp>
      <p:sp>
        <p:nvSpPr>
          <p:cNvPr id="263182" name="Rectangle 14"/>
          <p:cNvSpPr>
            <a:spLocks noGrp="1" noChangeArrowheads="1"/>
          </p:cNvSpPr>
          <p:nvPr>
            <p:ph type="ctrTitle" sz="quarter"/>
          </p:nvPr>
        </p:nvSpPr>
        <p:spPr>
          <a:xfrm>
            <a:off x="914400" y="228600"/>
            <a:ext cx="7772400" cy="2438400"/>
          </a:xfrm>
        </p:spPr>
        <p:txBody>
          <a:bodyPr anchor="b"/>
          <a:lstStyle>
            <a:lvl1pPr>
              <a:lnSpc>
                <a:spcPct val="100000"/>
              </a:lnSpc>
              <a:defRPr sz="6600">
                <a:solidFill>
                  <a:schemeClr val="tx2"/>
                </a:solidFill>
              </a:defRPr>
            </a:lvl1pPr>
          </a:lstStyle>
          <a:p>
            <a:pPr lvl="0"/>
            <a:r>
              <a:rPr lang="en-US" noProof="0" smtClean="0"/>
              <a:t>Click to edit Master title style</a:t>
            </a:r>
          </a:p>
        </p:txBody>
      </p:sp>
      <p:sp>
        <p:nvSpPr>
          <p:cNvPr id="263192" name="Rectangle 24"/>
          <p:cNvSpPr>
            <a:spLocks noGrp="1" noChangeArrowheads="1"/>
          </p:cNvSpPr>
          <p:nvPr>
            <p:ph type="subTitle" sz="quarter" idx="1"/>
          </p:nvPr>
        </p:nvSpPr>
        <p:spPr>
          <a:xfrm>
            <a:off x="4876800" y="4368800"/>
            <a:ext cx="4259263" cy="742950"/>
          </a:xfrm>
          <a:solidFill>
            <a:schemeClr val="tx2"/>
          </a:solidFill>
          <a:ln w="12700">
            <a:solidFill>
              <a:schemeClr val="tx2"/>
            </a:solidFill>
            <a:miter lim="800000"/>
            <a:headEnd/>
            <a:tailEnd/>
          </a:ln>
        </p:spPr>
        <p:txBody>
          <a:bodyPr lIns="91440" tIns="0" rIns="91440" bIns="0" anchor="b">
            <a:spAutoFit/>
          </a:bodyPr>
          <a:lstStyle>
            <a:lvl1pPr marL="0" indent="0">
              <a:spcBef>
                <a:spcPct val="0"/>
              </a:spcBef>
              <a:buClrTx/>
              <a:buSzTx/>
              <a:buFontTx/>
              <a:buNone/>
              <a:defRPr sz="2400">
                <a:solidFill>
                  <a:schemeClr val="bg1"/>
                </a:solidFill>
              </a:defRPr>
            </a:lvl1pPr>
          </a:lstStyle>
          <a:p>
            <a:pPr lvl="0"/>
            <a:r>
              <a:rPr lang="en-US" noProof="0" smtClean="0"/>
              <a:t>Click to edit Master subtitle style</a:t>
            </a:r>
          </a:p>
        </p:txBody>
      </p:sp>
      <p:sp>
        <p:nvSpPr>
          <p:cNvPr id="25" name="Rectangle 25"/>
          <p:cNvSpPr>
            <a:spLocks noGrp="1" noChangeArrowheads="1"/>
          </p:cNvSpPr>
          <p:nvPr>
            <p:ph type="dt" sz="half" idx="10"/>
          </p:nvPr>
        </p:nvSpPr>
        <p:spPr/>
        <p:txBody>
          <a:bodyPr/>
          <a:lstStyle>
            <a:lvl1pPr>
              <a:defRPr/>
            </a:lvl1pPr>
          </a:lstStyle>
          <a:p>
            <a:pPr>
              <a:defRPr/>
            </a:pPr>
            <a:endParaRPr lang="en-US"/>
          </a:p>
        </p:txBody>
      </p:sp>
      <p:sp>
        <p:nvSpPr>
          <p:cNvPr id="26" name="Rectangle 26"/>
          <p:cNvSpPr>
            <a:spLocks noGrp="1" noChangeArrowheads="1"/>
          </p:cNvSpPr>
          <p:nvPr>
            <p:ph type="ftr" sz="quarter" idx="11"/>
          </p:nvPr>
        </p:nvSpPr>
        <p:spPr/>
        <p:txBody>
          <a:bodyPr/>
          <a:lstStyle>
            <a:lvl1pPr>
              <a:defRPr/>
            </a:lvl1pPr>
          </a:lstStyle>
          <a:p>
            <a:pPr>
              <a:defRPr/>
            </a:pPr>
            <a:endParaRPr lang="en-US"/>
          </a:p>
        </p:txBody>
      </p:sp>
      <p:sp>
        <p:nvSpPr>
          <p:cNvPr id="27" name="Rectangle 27"/>
          <p:cNvSpPr>
            <a:spLocks noGrp="1" noChangeArrowheads="1"/>
          </p:cNvSpPr>
          <p:nvPr>
            <p:ph type="sldNum" sz="quarter" idx="12"/>
          </p:nvPr>
        </p:nvSpPr>
        <p:spPr/>
        <p:txBody>
          <a:bodyPr/>
          <a:lstStyle>
            <a:lvl1pPr>
              <a:defRPr/>
            </a:lvl1pPr>
          </a:lstStyle>
          <a:p>
            <a:pPr>
              <a:defRPr/>
            </a:pPr>
            <a:fld id="{359A75D0-DAB5-A84A-91A9-BA19DE1E6CC9}" type="slidenum">
              <a:rPr lang="en-US"/>
              <a:pPr>
                <a:defRPr/>
              </a:pPr>
              <a:t>‹#›</a:t>
            </a:fld>
            <a:endParaRPr lang="en-US"/>
          </a:p>
        </p:txBody>
      </p:sp>
    </p:spTree>
    <p:extLst>
      <p:ext uri="{BB962C8B-B14F-4D97-AF65-F5344CB8AC3E}">
        <p14:creationId xmlns:p14="http://schemas.microsoft.com/office/powerpoint/2010/main" val="76926144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1A11EE2-E73D-A74D-83A4-695CA36AD10A}" type="slidenum">
              <a:rPr lang="en-US"/>
              <a:pPr>
                <a:defRPr/>
              </a:pPr>
              <a:t>‹#›</a:t>
            </a:fld>
            <a:endParaRPr lang="en-US"/>
          </a:p>
        </p:txBody>
      </p:sp>
    </p:spTree>
    <p:extLst>
      <p:ext uri="{BB962C8B-B14F-4D97-AF65-F5344CB8AC3E}">
        <p14:creationId xmlns:p14="http://schemas.microsoft.com/office/powerpoint/2010/main" val="63042397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F75526A-816B-3F4A-867B-A239C64B6183}" type="slidenum">
              <a:rPr lang="en-US"/>
              <a:pPr>
                <a:defRPr/>
              </a:pPr>
              <a:t>‹#›</a:t>
            </a:fld>
            <a:endParaRPr lang="en-US"/>
          </a:p>
        </p:txBody>
      </p:sp>
    </p:spTree>
    <p:extLst>
      <p:ext uri="{BB962C8B-B14F-4D97-AF65-F5344CB8AC3E}">
        <p14:creationId xmlns:p14="http://schemas.microsoft.com/office/powerpoint/2010/main" val="265988760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BE7813-D287-D645-9688-C7CE417BCEBE}" type="slidenum">
              <a:rPr lang="en-US"/>
              <a:pPr>
                <a:defRPr/>
              </a:pPr>
              <a:t>‹#›</a:t>
            </a:fld>
            <a:endParaRPr lang="en-US"/>
          </a:p>
        </p:txBody>
      </p:sp>
    </p:spTree>
    <p:extLst>
      <p:ext uri="{BB962C8B-B14F-4D97-AF65-F5344CB8AC3E}">
        <p14:creationId xmlns:p14="http://schemas.microsoft.com/office/powerpoint/2010/main" val="2964301317"/>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7044C78-0D2E-8D49-ADCA-77A282EFF93A}" type="slidenum">
              <a:rPr lang="en-US"/>
              <a:pPr>
                <a:defRPr/>
              </a:pPr>
              <a:t>‹#›</a:t>
            </a:fld>
            <a:endParaRPr lang="en-US"/>
          </a:p>
        </p:txBody>
      </p:sp>
    </p:spTree>
    <p:extLst>
      <p:ext uri="{BB962C8B-B14F-4D97-AF65-F5344CB8AC3E}">
        <p14:creationId xmlns:p14="http://schemas.microsoft.com/office/powerpoint/2010/main" val="145314067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EB5153F-D6D7-5D4F-BF96-512C1D9607D8}" type="slidenum">
              <a:rPr lang="en-US"/>
              <a:pPr>
                <a:defRPr/>
              </a:pPr>
              <a:t>‹#›</a:t>
            </a:fld>
            <a:endParaRPr lang="en-US"/>
          </a:p>
        </p:txBody>
      </p:sp>
    </p:spTree>
    <p:extLst>
      <p:ext uri="{BB962C8B-B14F-4D97-AF65-F5344CB8AC3E}">
        <p14:creationId xmlns:p14="http://schemas.microsoft.com/office/powerpoint/2010/main" val="340888082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C30B36-0252-7F44-8CE3-095ADA0863E9}" type="slidenum">
              <a:rPr lang="en-US"/>
              <a:pPr>
                <a:defRPr/>
              </a:pPr>
              <a:t>‹#›</a:t>
            </a:fld>
            <a:endParaRPr lang="en-US"/>
          </a:p>
        </p:txBody>
      </p:sp>
    </p:spTree>
    <p:extLst>
      <p:ext uri="{BB962C8B-B14F-4D97-AF65-F5344CB8AC3E}">
        <p14:creationId xmlns:p14="http://schemas.microsoft.com/office/powerpoint/2010/main" val="588540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3FC4A74-F865-794A-8829-852A2F1CEB5B}" type="slidenum">
              <a:rPr lang="en-US"/>
              <a:pPr>
                <a:defRPr/>
              </a:pPr>
              <a:t>‹#›</a:t>
            </a:fld>
            <a:endParaRPr lang="en-US"/>
          </a:p>
        </p:txBody>
      </p:sp>
    </p:spTree>
    <p:extLst>
      <p:ext uri="{BB962C8B-B14F-4D97-AF65-F5344CB8AC3E}">
        <p14:creationId xmlns:p14="http://schemas.microsoft.com/office/powerpoint/2010/main" val="7625740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D929DD9-4265-774C-A2DA-B83C08B785EE}" type="slidenum">
              <a:rPr lang="en-US"/>
              <a:pPr>
                <a:defRPr/>
              </a:pPr>
              <a:t>‹#›</a:t>
            </a:fld>
            <a:endParaRPr lang="en-US"/>
          </a:p>
        </p:txBody>
      </p:sp>
    </p:spTree>
    <p:extLst>
      <p:ext uri="{BB962C8B-B14F-4D97-AF65-F5344CB8AC3E}">
        <p14:creationId xmlns:p14="http://schemas.microsoft.com/office/powerpoint/2010/main" val="55739550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8CCA171-B02A-F545-B416-56D6036CEC09}" type="slidenum">
              <a:rPr lang="en-US"/>
              <a:pPr>
                <a:defRPr/>
              </a:pPr>
              <a:t>‹#›</a:t>
            </a:fld>
            <a:endParaRPr lang="en-US"/>
          </a:p>
        </p:txBody>
      </p:sp>
    </p:spTree>
    <p:extLst>
      <p:ext uri="{BB962C8B-B14F-4D97-AF65-F5344CB8AC3E}">
        <p14:creationId xmlns:p14="http://schemas.microsoft.com/office/powerpoint/2010/main" val="3458545554"/>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24926C9-4476-8D4D-919C-6F60A3C42CE1}" type="slidenum">
              <a:rPr lang="en-US"/>
              <a:pPr>
                <a:defRPr/>
              </a:pPr>
              <a:t>‹#›</a:t>
            </a:fld>
            <a:endParaRPr lang="en-US"/>
          </a:p>
        </p:txBody>
      </p:sp>
    </p:spTree>
    <p:extLst>
      <p:ext uri="{BB962C8B-B14F-4D97-AF65-F5344CB8AC3E}">
        <p14:creationId xmlns:p14="http://schemas.microsoft.com/office/powerpoint/2010/main" val="140273201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15913"/>
            <a:ext cx="1955800" cy="5594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4688" y="315913"/>
            <a:ext cx="5718175" cy="5594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88D8532-751D-0448-BB2E-7442669855D1}" type="slidenum">
              <a:rPr lang="en-US"/>
              <a:pPr>
                <a:defRPr/>
              </a:pPr>
              <a:t>‹#›</a:t>
            </a:fld>
            <a:endParaRPr lang="en-US"/>
          </a:p>
        </p:txBody>
      </p:sp>
    </p:spTree>
    <p:extLst>
      <p:ext uri="{BB962C8B-B14F-4D97-AF65-F5344CB8AC3E}">
        <p14:creationId xmlns:p14="http://schemas.microsoft.com/office/powerpoint/2010/main" val="625220967"/>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89477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950926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589858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895780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21580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AD1B2D-177F-2B4F-B7AE-566C2039751C}" type="slidenum">
              <a:rPr lang="en-US"/>
              <a:pPr>
                <a:defRPr/>
              </a:pPr>
              <a:t>‹#›</a:t>
            </a:fld>
            <a:endParaRPr lang="en-US"/>
          </a:p>
        </p:txBody>
      </p:sp>
    </p:spTree>
    <p:extLst>
      <p:ext uri="{BB962C8B-B14F-4D97-AF65-F5344CB8AC3E}">
        <p14:creationId xmlns:p14="http://schemas.microsoft.com/office/powerpoint/2010/main" val="3244096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911164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524257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73346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716280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265287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8128562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ECACC3-5097-D640-9099-FD19CB62D32D}" type="slidenum">
              <a:rPr lang="en-US"/>
              <a:pPr>
                <a:defRPr/>
              </a:pPr>
              <a:t>‹#›</a:t>
            </a:fld>
            <a:endParaRPr lang="en-US"/>
          </a:p>
        </p:txBody>
      </p:sp>
    </p:spTree>
    <p:extLst>
      <p:ext uri="{BB962C8B-B14F-4D97-AF65-F5344CB8AC3E}">
        <p14:creationId xmlns:p14="http://schemas.microsoft.com/office/powerpoint/2010/main" val="1228006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F0C0F-DC32-6843-A6FA-44946780B46A}" type="slidenum">
              <a:rPr lang="en-US"/>
              <a:pPr>
                <a:defRPr/>
              </a:pPr>
              <a:t>‹#›</a:t>
            </a:fld>
            <a:endParaRPr lang="en-US"/>
          </a:p>
        </p:txBody>
      </p:sp>
    </p:spTree>
    <p:extLst>
      <p:ext uri="{BB962C8B-B14F-4D97-AF65-F5344CB8AC3E}">
        <p14:creationId xmlns:p14="http://schemas.microsoft.com/office/powerpoint/2010/main" val="1939112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A13AF-2DBA-7F4E-87EB-8715E525572D}" type="slidenum">
              <a:rPr lang="en-US"/>
              <a:pPr>
                <a:defRPr/>
              </a:pPr>
              <a:t>‹#›</a:t>
            </a:fld>
            <a:endParaRPr lang="en-US"/>
          </a:p>
        </p:txBody>
      </p:sp>
    </p:spTree>
    <p:extLst>
      <p:ext uri="{BB962C8B-B14F-4D97-AF65-F5344CB8AC3E}">
        <p14:creationId xmlns:p14="http://schemas.microsoft.com/office/powerpoint/2010/main" val="3274475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C009A-28D5-DE4F-8C75-F9B378B60F36}" type="slidenum">
              <a:rPr lang="en-US"/>
              <a:pPr>
                <a:defRPr/>
              </a:pPr>
              <a:t>‹#›</a:t>
            </a:fld>
            <a:endParaRPr lang="en-US"/>
          </a:p>
        </p:txBody>
      </p:sp>
    </p:spTree>
    <p:extLst>
      <p:ext uri="{BB962C8B-B14F-4D97-AF65-F5344CB8AC3E}">
        <p14:creationId xmlns:p14="http://schemas.microsoft.com/office/powerpoint/2010/main" val="207562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CD1990-5D03-EE4C-9488-987440C2ED9A}" type="slidenum">
              <a:rPr lang="en-US"/>
              <a:pPr>
                <a:defRPr/>
              </a:pPr>
              <a:t>‹#›</a:t>
            </a:fld>
            <a:endParaRPr lang="en-US"/>
          </a:p>
        </p:txBody>
      </p:sp>
    </p:spTree>
    <p:extLst>
      <p:ext uri="{BB962C8B-B14F-4D97-AF65-F5344CB8AC3E}">
        <p14:creationId xmlns:p14="http://schemas.microsoft.com/office/powerpoint/2010/main" val="3291882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84C5BD-53AC-8544-80FB-4ECC972AE6B0}" type="slidenum">
              <a:rPr lang="en-US"/>
              <a:pPr>
                <a:defRPr/>
              </a:pPr>
              <a:t>‹#›</a:t>
            </a:fld>
            <a:endParaRPr lang="en-US"/>
          </a:p>
        </p:txBody>
      </p:sp>
    </p:spTree>
    <p:extLst>
      <p:ext uri="{BB962C8B-B14F-4D97-AF65-F5344CB8AC3E}">
        <p14:creationId xmlns:p14="http://schemas.microsoft.com/office/powerpoint/2010/main" val="1835073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2B1FAA-9377-0649-B0DF-623BE5006755}" type="slidenum">
              <a:rPr lang="en-US"/>
              <a:pPr>
                <a:defRPr/>
              </a:pPr>
              <a:t>‹#›</a:t>
            </a:fld>
            <a:endParaRPr lang="en-US"/>
          </a:p>
        </p:txBody>
      </p:sp>
    </p:spTree>
    <p:extLst>
      <p:ext uri="{BB962C8B-B14F-4D97-AF65-F5344CB8AC3E}">
        <p14:creationId xmlns:p14="http://schemas.microsoft.com/office/powerpoint/2010/main" val="446532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0C5F41-E16C-1745-802E-8F39D2679BCF}" type="slidenum">
              <a:rPr lang="en-US"/>
              <a:pPr>
                <a:defRPr/>
              </a:pPr>
              <a:t>‹#›</a:t>
            </a:fld>
            <a:endParaRPr lang="en-US"/>
          </a:p>
        </p:txBody>
      </p:sp>
    </p:spTree>
    <p:extLst>
      <p:ext uri="{BB962C8B-B14F-4D97-AF65-F5344CB8AC3E}">
        <p14:creationId xmlns:p14="http://schemas.microsoft.com/office/powerpoint/2010/main" val="3296333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B82490-AEAF-AF43-9372-BB5A116C30BE}" type="slidenum">
              <a:rPr lang="en-US"/>
              <a:pPr>
                <a:defRPr/>
              </a:pPr>
              <a:t>‹#›</a:t>
            </a:fld>
            <a:endParaRPr lang="en-US"/>
          </a:p>
        </p:txBody>
      </p:sp>
    </p:spTree>
    <p:extLst>
      <p:ext uri="{BB962C8B-B14F-4D97-AF65-F5344CB8AC3E}">
        <p14:creationId xmlns:p14="http://schemas.microsoft.com/office/powerpoint/2010/main" val="2836661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47E8D-2502-7D43-BC32-D768F7EF37A4}" type="slidenum">
              <a:rPr lang="en-US"/>
              <a:pPr>
                <a:defRPr/>
              </a:pPr>
              <a:t>‹#›</a:t>
            </a:fld>
            <a:endParaRPr lang="en-US"/>
          </a:p>
        </p:txBody>
      </p:sp>
    </p:spTree>
    <p:extLst>
      <p:ext uri="{BB962C8B-B14F-4D97-AF65-F5344CB8AC3E}">
        <p14:creationId xmlns:p14="http://schemas.microsoft.com/office/powerpoint/2010/main" val="206036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19ADF-8287-E743-BC6B-083595913309}" type="slidenum">
              <a:rPr lang="en-US"/>
              <a:pPr>
                <a:defRPr/>
              </a:pPr>
              <a:t>‹#›</a:t>
            </a:fld>
            <a:endParaRPr lang="en-US"/>
          </a:p>
        </p:txBody>
      </p:sp>
    </p:spTree>
    <p:extLst>
      <p:ext uri="{BB962C8B-B14F-4D97-AF65-F5344CB8AC3E}">
        <p14:creationId xmlns:p14="http://schemas.microsoft.com/office/powerpoint/2010/main" val="1508455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CFD7-281E-884C-AD90-AB86E52CFC77}" type="slidenum">
              <a:rPr lang="en-US"/>
              <a:pPr>
                <a:defRPr/>
              </a:pPr>
              <a:t>‹#›</a:t>
            </a:fld>
            <a:endParaRPr lang="en-US"/>
          </a:p>
        </p:txBody>
      </p:sp>
    </p:spTree>
    <p:extLst>
      <p:ext uri="{BB962C8B-B14F-4D97-AF65-F5344CB8AC3E}">
        <p14:creationId xmlns:p14="http://schemas.microsoft.com/office/powerpoint/2010/main" val="3598732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vl1pPr>
          </a:lstStyle>
          <a:p>
            <a:pPr>
              <a:defRPr/>
            </a:pPr>
            <a:endParaRPr lang="en-US"/>
          </a:p>
        </p:txBody>
      </p:sp>
      <p:sp>
        <p:nvSpPr>
          <p:cNvPr id="3" name="Rectangle 1029"/>
          <p:cNvSpPr>
            <a:spLocks noGrp="1" noChangeArrowheads="1"/>
          </p:cNvSpPr>
          <p:nvPr>
            <p:ph type="ftr" sz="quarter" idx="11"/>
          </p:nvPr>
        </p:nvSpPr>
        <p:spPr/>
        <p:txBody>
          <a:bodyPr/>
          <a:lstStyle>
            <a:lvl1pPr>
              <a:defRPr/>
            </a:lvl1pPr>
          </a:lstStyle>
          <a:p>
            <a:pPr>
              <a:defRPr/>
            </a:pPr>
            <a:endParaRPr lang="en-US"/>
          </a:p>
        </p:txBody>
      </p:sp>
      <p:sp>
        <p:nvSpPr>
          <p:cNvPr id="4" name="Rectangle 1030"/>
          <p:cNvSpPr>
            <a:spLocks noGrp="1" noChangeArrowheads="1"/>
          </p:cNvSpPr>
          <p:nvPr>
            <p:ph type="sldNum" sz="quarter" idx="12"/>
          </p:nvPr>
        </p:nvSpPr>
        <p:spPr/>
        <p:txBody>
          <a:bodyPr/>
          <a:lstStyle>
            <a:lvl1pPr eaLnBrk="0" hangingPunct="0">
              <a:defRPr/>
            </a:lvl1pPr>
          </a:lstStyle>
          <a:p>
            <a:pPr>
              <a:defRPr/>
            </a:pPr>
            <a:fld id="{51607F14-9E3F-B54A-8FD6-DC6770912DAF}" type="slidenum">
              <a:rPr lang="en-US"/>
              <a:pPr>
                <a:defRPr/>
              </a:pPr>
              <a:t>‹#›</a:t>
            </a:fld>
            <a:endParaRPr lang="en-US"/>
          </a:p>
        </p:txBody>
      </p:sp>
    </p:spTree>
    <p:extLst>
      <p:ext uri="{BB962C8B-B14F-4D97-AF65-F5344CB8AC3E}">
        <p14:creationId xmlns:p14="http://schemas.microsoft.com/office/powerpoint/2010/main" val="2483995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Comic Sans MS" charset="0"/>
              </a:defRPr>
            </a:lvl1pPr>
          </a:lstStyle>
          <a:p>
            <a:pPr>
              <a:defRPr/>
            </a:pPr>
            <a:fld id="{F703EE6F-C2CE-5746-B8E6-2925E4D5C092}" type="slidenum">
              <a:rPr lang="en-US"/>
              <a:pPr>
                <a:defRPr/>
              </a:pPr>
              <a:t>‹#›</a:t>
            </a:fld>
            <a:endParaRPr lang="en-US"/>
          </a:p>
        </p:txBody>
      </p:sp>
    </p:spTree>
    <p:extLst>
      <p:ext uri="{BB962C8B-B14F-4D97-AF65-F5344CB8AC3E}">
        <p14:creationId xmlns:p14="http://schemas.microsoft.com/office/powerpoint/2010/main" val="372546384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CBDA54-3AF8-8E42-A2E7-1246503C962E}" type="slidenum">
              <a:rPr lang="en-US"/>
              <a:pPr>
                <a:defRPr/>
              </a:pPr>
              <a:t>‹#›</a:t>
            </a:fld>
            <a:endParaRPr lang="en-US"/>
          </a:p>
        </p:txBody>
      </p:sp>
    </p:spTree>
    <p:extLst>
      <p:ext uri="{BB962C8B-B14F-4D97-AF65-F5344CB8AC3E}">
        <p14:creationId xmlns:p14="http://schemas.microsoft.com/office/powerpoint/2010/main" val="226129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B6BEB0-C63E-C64F-A846-E05FD62220A0}" type="slidenum">
              <a:rPr lang="en-US"/>
              <a:pPr>
                <a:defRPr/>
              </a:pPr>
              <a:t>‹#›</a:t>
            </a:fld>
            <a:endParaRPr lang="en-US"/>
          </a:p>
        </p:txBody>
      </p:sp>
    </p:spTree>
    <p:extLst>
      <p:ext uri="{BB962C8B-B14F-4D97-AF65-F5344CB8AC3E}">
        <p14:creationId xmlns:p14="http://schemas.microsoft.com/office/powerpoint/2010/main" val="107724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D52A5B-7269-284B-BC68-FE3EDD11AED7}" type="slidenum">
              <a:rPr lang="en-US"/>
              <a:pPr>
                <a:defRPr/>
              </a:pPr>
              <a:t>‹#›</a:t>
            </a:fld>
            <a:endParaRPr lang="en-US"/>
          </a:p>
        </p:txBody>
      </p:sp>
    </p:spTree>
    <p:extLst>
      <p:ext uri="{BB962C8B-B14F-4D97-AF65-F5344CB8AC3E}">
        <p14:creationId xmlns:p14="http://schemas.microsoft.com/office/powerpoint/2010/main" val="2158247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948B7E12-4297-194A-9112-B5085D27EB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bwMode="auto">
          <a:xfrm>
            <a:off x="685800" y="609600"/>
            <a:ext cx="7772400" cy="1143000"/>
          </a:xfrm>
          <a:prstGeom prst="rect">
            <a:avLst/>
          </a:prstGeom>
          <a:noFill/>
          <a:ln>
            <a:noFill/>
          </a:ln>
          <a:effectLst>
            <a:outerShdw blurRad="25400" dist="25399"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90851" name="Rectangle 3"/>
          <p:cNvSpPr>
            <a:spLocks noGrp="1" noChangeArrowheads="1"/>
          </p:cNvSpPr>
          <p:nvPr>
            <p:ph type="body" idx="1"/>
          </p:nvPr>
        </p:nvSpPr>
        <p:spPr bwMode="auto">
          <a:xfrm>
            <a:off x="685800" y="1981200"/>
            <a:ext cx="7772400" cy="4114800"/>
          </a:xfrm>
          <a:prstGeom prst="rect">
            <a:avLst/>
          </a:prstGeom>
          <a:noFill/>
          <a:ln>
            <a:noFill/>
          </a:ln>
          <a:effectLst>
            <a:outerShdw blurRad="25400" dist="25399"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085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2700000" algn="ctr" rotWithShape="0">
                    <a:schemeClr val="bg2">
                      <a:alpha val="99962"/>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5908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2700000" algn="ctr" rotWithShape="0">
                    <a:schemeClr val="bg2">
                      <a:alpha val="99962"/>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59085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2700000" algn="ctr" rotWithShape="0">
                    <a:schemeClr val="bg2">
                      <a:alpha val="99962"/>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07BF3FC-A809-DC48-AA88-AA200ACEBF3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ct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ct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ct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ct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25602"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755" name="Rectangle 3"/>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86756" name="Rectangle 4"/>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defRPr>
            </a:lvl1pPr>
          </a:lstStyle>
          <a:p>
            <a:pPr>
              <a:defRPr/>
            </a:pPr>
            <a:endParaRPr lang="en-US"/>
          </a:p>
        </p:txBody>
      </p:sp>
      <p:sp>
        <p:nvSpPr>
          <p:cNvPr id="586757" name="Rectangle 5"/>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defRPr>
            </a:lvl1pPr>
          </a:lstStyle>
          <a:p>
            <a:pPr>
              <a:defRPr/>
            </a:pPr>
            <a:endParaRPr lang="en-US"/>
          </a:p>
        </p:txBody>
      </p:sp>
      <p:sp>
        <p:nvSpPr>
          <p:cNvPr id="586758" name="Rectangle 6"/>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a:defRPr/>
            </a:pPr>
            <a:fld id="{7A17024C-3CA5-9B4B-9B34-0F731C3F0F7C}" type="slidenum">
              <a:rPr lang="en-US"/>
              <a:pPr>
                <a:defRPr/>
              </a:pPr>
              <a:t>‹#›</a:t>
            </a:fld>
            <a:endParaRPr lang="en-US"/>
          </a:p>
        </p:txBody>
      </p:sp>
      <p:pic>
        <p:nvPicPr>
          <p:cNvPr id="25607"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760" name="Rectangle 8"/>
          <p:cNvSpPr>
            <a:spLocks noGrp="1" noChangeArrowheads="1"/>
          </p:cNvSpPr>
          <p:nvPr>
            <p:ph type="body" idx="1"/>
          </p:nvPr>
        </p:nvSpPr>
        <p:spPr bwMode="auto">
          <a:xfrm>
            <a:off x="1062038" y="1766888"/>
            <a:ext cx="7769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27"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AutoShape 2"/>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eaLnBrk="1" hangingPunct="1">
              <a:defRPr/>
            </a:pPr>
            <a:endParaRPr kumimoji="1" lang="en-US"/>
          </a:p>
        </p:txBody>
      </p:sp>
      <p:sp>
        <p:nvSpPr>
          <p:cNvPr id="262147" name="Rectangle 3"/>
          <p:cNvSpPr>
            <a:spLocks noGrp="1" noChangeArrowheads="1"/>
          </p:cNvSpPr>
          <p:nvPr>
            <p:ph type="title"/>
          </p:nvPr>
        </p:nvSpPr>
        <p:spPr bwMode="auto">
          <a:xfrm>
            <a:off x="1206500" y="315913"/>
            <a:ext cx="70866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62148" name="Rectangle 4"/>
          <p:cNvSpPr>
            <a:spLocks noGrp="1" noChangeArrowheads="1"/>
          </p:cNvSpPr>
          <p:nvPr>
            <p:ph type="body" idx="1"/>
          </p:nvPr>
        </p:nvSpPr>
        <p:spPr bwMode="auto">
          <a:xfrm>
            <a:off x="674688" y="1795463"/>
            <a:ext cx="7826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9" name="Rectangle 5"/>
          <p:cNvSpPr>
            <a:spLocks noGrp="1" noChangeArrowheads="1"/>
          </p:cNvSpPr>
          <p:nvPr>
            <p:ph type="dt" sz="half" idx="2"/>
          </p:nvPr>
        </p:nvSpPr>
        <p:spPr bwMode="auto">
          <a:xfrm>
            <a:off x="0" y="6145213"/>
            <a:ext cx="13716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lvl1pPr eaLnBrk="1" hangingPunct="1">
              <a:defRPr sz="1400"/>
            </a:lvl1pPr>
          </a:lstStyle>
          <a:p>
            <a:pPr>
              <a:defRPr/>
            </a:pPr>
            <a:endParaRPr lang="en-US"/>
          </a:p>
        </p:txBody>
      </p:sp>
      <p:sp>
        <p:nvSpPr>
          <p:cNvPr id="262150" name="Rectangle 6"/>
          <p:cNvSpPr>
            <a:spLocks noGrp="1" noChangeArrowheads="1"/>
          </p:cNvSpPr>
          <p:nvPr>
            <p:ph type="ftr" sz="quarter" idx="3"/>
          </p:nvPr>
        </p:nvSpPr>
        <p:spPr bwMode="auto">
          <a:xfrm>
            <a:off x="1676400" y="6400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lvl1pPr eaLnBrk="1" hangingPunct="1">
              <a:defRPr sz="1400"/>
            </a:lvl1pPr>
          </a:lstStyle>
          <a:p>
            <a:pPr>
              <a:defRPr/>
            </a:pPr>
            <a:endParaRPr lang="en-US"/>
          </a:p>
        </p:txBody>
      </p:sp>
      <p:sp>
        <p:nvSpPr>
          <p:cNvPr id="262151" name="Rectangle 7"/>
          <p:cNvSpPr>
            <a:spLocks noGrp="1" noChangeArrowheads="1"/>
          </p:cNvSpPr>
          <p:nvPr>
            <p:ph type="sldNum" sz="quarter" idx="4"/>
          </p:nvPr>
        </p:nvSpPr>
        <p:spPr bwMode="auto">
          <a:xfrm>
            <a:off x="1371600" y="6477000"/>
            <a:ext cx="3048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lvl1pPr algn="r" eaLnBrk="1" hangingPunct="1">
              <a:defRPr sz="1400"/>
            </a:lvl1pPr>
          </a:lstStyle>
          <a:p>
            <a:pPr>
              <a:defRPr/>
            </a:pPr>
            <a:fld id="{F2924AC0-60F9-264E-9A68-9DD91450FA22}" type="slidenum">
              <a:rPr lang="en-US"/>
              <a:pPr>
                <a:defRPr/>
              </a:pPr>
              <a:t>‹#›</a:t>
            </a:fld>
            <a:endParaRPr lang="en-US"/>
          </a:p>
        </p:txBody>
      </p:sp>
      <p:grpSp>
        <p:nvGrpSpPr>
          <p:cNvPr id="37896" name="Group 8"/>
          <p:cNvGrpSpPr>
            <a:grpSpLocks/>
          </p:cNvGrpSpPr>
          <p:nvPr/>
        </p:nvGrpSpPr>
        <p:grpSpPr bwMode="auto">
          <a:xfrm>
            <a:off x="4365625" y="1951038"/>
            <a:ext cx="4770438" cy="5062537"/>
            <a:chOff x="2750" y="1229"/>
            <a:chExt cx="3005" cy="3189"/>
          </a:xfrm>
        </p:grpSpPr>
        <p:sp>
          <p:nvSpPr>
            <p:cNvPr id="262153" name="AutoShape 9"/>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2154" name="AutoShape 10"/>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2155" name="AutoShape 11"/>
            <p:cNvSpPr>
              <a:spLocks noChangeArrowheads="1"/>
            </p:cNvSpPr>
            <p:nvPr/>
          </p:nvSpPr>
          <p:spPr bwMode="auto">
            <a:xfrm>
              <a:off x="4947" y="2612"/>
              <a:ext cx="808" cy="808"/>
            </a:xfrm>
            <a:prstGeom prst="diamond">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2156" name="AutoShape 12"/>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2157" name="AutoShape 13"/>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37902" name="Group 14"/>
            <p:cNvGrpSpPr>
              <a:grpSpLocks/>
            </p:cNvGrpSpPr>
            <p:nvPr/>
          </p:nvGrpSpPr>
          <p:grpSpPr bwMode="auto">
            <a:xfrm>
              <a:off x="4384" y="2184"/>
              <a:ext cx="402" cy="1198"/>
              <a:chOff x="4384" y="2184"/>
              <a:chExt cx="402" cy="1198"/>
            </a:xfrm>
          </p:grpSpPr>
          <p:sp>
            <p:nvSpPr>
              <p:cNvPr id="262159" name="Line 15"/>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2160" name="Line 16"/>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2161" name="Line 17"/>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2162" name="Line 18"/>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262163" name="AutoShape 19"/>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3928"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xmlns:p14="http://schemas.microsoft.com/office/powerpoint/2010/main"/>
  <p:txStyles>
    <p:titleStyle>
      <a:lvl1pPr algn="r" rtl="0" eaLnBrk="0" fontAlgn="base" hangingPunct="0">
        <a:lnSpc>
          <a:spcPct val="90000"/>
        </a:lnSpc>
        <a:spcBef>
          <a:spcPct val="0"/>
        </a:spcBef>
        <a:spcAft>
          <a:spcPct val="0"/>
        </a:spcAft>
        <a:defRPr sz="5400">
          <a:solidFill>
            <a:schemeClr val="bg2"/>
          </a:solidFill>
          <a:latin typeface="+mj-lt"/>
          <a:ea typeface="+mj-ea"/>
          <a:cs typeface="ＭＳ Ｐゴシック" charset="0"/>
        </a:defRPr>
      </a:lvl1pPr>
      <a:lvl2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0"/>
        </a:defRPr>
      </a:lvl2pPr>
      <a:lvl3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0"/>
        </a:defRPr>
      </a:lvl3pPr>
      <a:lvl4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0"/>
        </a:defRPr>
      </a:lvl4pPr>
      <a:lvl5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0"/>
        </a:defRPr>
      </a:lvl5pPr>
      <a:lvl6pPr marL="457200" algn="r" rtl="0" fontAlgn="base">
        <a:lnSpc>
          <a:spcPct val="90000"/>
        </a:lnSpc>
        <a:spcBef>
          <a:spcPct val="0"/>
        </a:spcBef>
        <a:spcAft>
          <a:spcPct val="0"/>
        </a:spcAft>
        <a:defRPr sz="5400">
          <a:solidFill>
            <a:schemeClr val="bg2"/>
          </a:solidFill>
          <a:latin typeface="Arial" charset="0"/>
          <a:ea typeface="ＭＳ Ｐゴシック" charset="0"/>
        </a:defRPr>
      </a:lvl6pPr>
      <a:lvl7pPr marL="914400" algn="r" rtl="0" fontAlgn="base">
        <a:lnSpc>
          <a:spcPct val="90000"/>
        </a:lnSpc>
        <a:spcBef>
          <a:spcPct val="0"/>
        </a:spcBef>
        <a:spcAft>
          <a:spcPct val="0"/>
        </a:spcAft>
        <a:defRPr sz="5400">
          <a:solidFill>
            <a:schemeClr val="bg2"/>
          </a:solidFill>
          <a:latin typeface="Arial" charset="0"/>
          <a:ea typeface="ＭＳ Ｐゴシック" charset="0"/>
        </a:defRPr>
      </a:lvl7pPr>
      <a:lvl8pPr marL="1371600" algn="r" rtl="0" fontAlgn="base">
        <a:lnSpc>
          <a:spcPct val="90000"/>
        </a:lnSpc>
        <a:spcBef>
          <a:spcPct val="0"/>
        </a:spcBef>
        <a:spcAft>
          <a:spcPct val="0"/>
        </a:spcAft>
        <a:defRPr sz="5400">
          <a:solidFill>
            <a:schemeClr val="bg2"/>
          </a:solidFill>
          <a:latin typeface="Arial" charset="0"/>
          <a:ea typeface="ＭＳ Ｐゴシック" charset="0"/>
        </a:defRPr>
      </a:lvl8pPr>
      <a:lvl9pPr marL="1828800" algn="r" rtl="0" fontAlgn="base">
        <a:lnSpc>
          <a:spcPct val="90000"/>
        </a:lnSpc>
        <a:spcBef>
          <a:spcPct val="0"/>
        </a:spcBef>
        <a:spcAft>
          <a:spcPct val="0"/>
        </a:spcAft>
        <a:defRPr sz="5400">
          <a:solidFill>
            <a:schemeClr val="bg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u"/>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bg2"/>
        </a:buClr>
        <a:buSzPct val="65000"/>
        <a:buFont typeface="Wingdings" charset="0"/>
        <a:buChar char="n"/>
        <a:defRPr sz="2800">
          <a:solidFill>
            <a:schemeClr val="tx1"/>
          </a:solidFill>
          <a:latin typeface="+mn-lt"/>
          <a:ea typeface="+mn-ea"/>
        </a:defRPr>
      </a:lvl2pPr>
      <a:lvl3pPr marL="1085850" indent="-228600" algn="l" rtl="0" eaLnBrk="0" fontAlgn="base" hangingPunct="0">
        <a:spcBef>
          <a:spcPct val="20000"/>
        </a:spcBef>
        <a:spcAft>
          <a:spcPct val="0"/>
        </a:spcAft>
        <a:buClr>
          <a:schemeClr val="tx2"/>
        </a:buClr>
        <a:buSzPct val="60000"/>
        <a:buFont typeface="Wingdings" charset="0"/>
        <a:buChar char="u"/>
        <a:defRPr sz="2400">
          <a:solidFill>
            <a:schemeClr val="tx1"/>
          </a:solidFill>
          <a:latin typeface="+mn-lt"/>
          <a:ea typeface="+mn-ea"/>
        </a:defRPr>
      </a:lvl3pPr>
      <a:lvl4pPr marL="1428750" indent="-228600" algn="l" rtl="0" eaLnBrk="0" fontAlgn="base" hangingPunct="0">
        <a:spcBef>
          <a:spcPct val="20000"/>
        </a:spcBef>
        <a:spcAft>
          <a:spcPct val="0"/>
        </a:spcAft>
        <a:buClr>
          <a:schemeClr val="bg2"/>
        </a:buClr>
        <a:buSzPct val="70000"/>
        <a:buFont typeface="Wingdings" charset="0"/>
        <a:buChar char="n"/>
        <a:defRPr sz="2000">
          <a:solidFill>
            <a:schemeClr val="tx1"/>
          </a:solidFill>
          <a:latin typeface="+mn-lt"/>
          <a:ea typeface="+mn-ea"/>
        </a:defRPr>
      </a:lvl4pPr>
      <a:lvl5pPr marL="1771650" indent="-228600" algn="l" rtl="0" eaLnBrk="0" fontAlgn="base" hangingPunct="0">
        <a:spcBef>
          <a:spcPct val="20000"/>
        </a:spcBef>
        <a:spcAft>
          <a:spcPct val="0"/>
        </a:spcAft>
        <a:buClr>
          <a:schemeClr val="tx2"/>
        </a:buClr>
        <a:buSzPct val="65000"/>
        <a:buFont typeface="Wingdings" charset="0"/>
        <a:buChar char="u"/>
        <a:defRPr sz="2000">
          <a:solidFill>
            <a:schemeClr val="tx1"/>
          </a:solidFill>
          <a:latin typeface="+mn-lt"/>
          <a:ea typeface="+mn-ea"/>
        </a:defRPr>
      </a:lvl5pPr>
      <a:lvl6pPr marL="22288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6pPr>
      <a:lvl7pPr marL="26860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7pPr>
      <a:lvl8pPr marL="31432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8pPr>
      <a:lvl9pPr marL="36004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800">
                <a:solidFill>
                  <a:schemeClr val="bg1"/>
                </a:solidFill>
                <a:latin typeface="Times New Roman" charset="0"/>
              </a:defRPr>
            </a:lvl1pPr>
          </a:lstStyle>
          <a:p>
            <a:pPr>
              <a:defRPr/>
            </a:pPr>
            <a:r>
              <a:rPr lang="en-US"/>
              <a:t>Source</a:t>
            </a:r>
            <a:endParaRPr lang="en-US" sz="1400"/>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000" b="1">
          <a:solidFill>
            <a:schemeClr val="bg1"/>
          </a:solidFill>
          <a:latin typeface="+mj-lt"/>
          <a:ea typeface="+mj-ea"/>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ea typeface="ＭＳ Ｐゴシック" charset="0"/>
        </a:defRPr>
      </a:lvl6pPr>
      <a:lvl7pPr marL="914400" algn="ctr" rtl="0" fontAlgn="base">
        <a:spcBef>
          <a:spcPct val="0"/>
        </a:spcBef>
        <a:spcAft>
          <a:spcPct val="0"/>
        </a:spcAft>
        <a:defRPr sz="4000" b="1">
          <a:solidFill>
            <a:schemeClr val="bg1"/>
          </a:solidFill>
          <a:latin typeface="Arial" charset="0"/>
          <a:ea typeface="ＭＳ Ｐゴシック" charset="0"/>
        </a:defRPr>
      </a:lvl7pPr>
      <a:lvl8pPr marL="1371600" algn="ctr" rtl="0" fontAlgn="base">
        <a:spcBef>
          <a:spcPct val="0"/>
        </a:spcBef>
        <a:spcAft>
          <a:spcPct val="0"/>
        </a:spcAft>
        <a:defRPr sz="4000" b="1">
          <a:solidFill>
            <a:schemeClr val="bg1"/>
          </a:solidFill>
          <a:latin typeface="Arial" charset="0"/>
          <a:ea typeface="ＭＳ Ｐゴシック" charset="0"/>
        </a:defRPr>
      </a:lvl8pPr>
      <a:lvl9pPr marL="1828800" algn="ctr" rtl="0" fontAlgn="base">
        <a:spcBef>
          <a:spcPct val="0"/>
        </a:spcBef>
        <a:spcAft>
          <a:spcPct val="0"/>
        </a:spcAft>
        <a:defRPr sz="40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a:solidFill>
            <a:schemeClr val="bg1"/>
          </a:solidFill>
          <a:latin typeface="Times New Roman" charset="0"/>
          <a:ea typeface="+mn-ea"/>
        </a:defRPr>
      </a:lvl2pPr>
      <a:lvl3pPr marL="1143000" indent="-228600" algn="l" rtl="0" eaLnBrk="0" fontAlgn="base" hangingPunct="0">
        <a:spcBef>
          <a:spcPct val="20000"/>
        </a:spcBef>
        <a:spcAft>
          <a:spcPct val="0"/>
        </a:spcAft>
        <a:buChar char="•"/>
        <a:defRPr sz="2400">
          <a:solidFill>
            <a:schemeClr val="tx1"/>
          </a:solidFill>
          <a:latin typeface="Times New Roman" charset="0"/>
          <a:ea typeface="+mn-ea"/>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mn-ea"/>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mn-ea"/>
        </a:defRPr>
      </a:lvl5pPr>
      <a:lvl6pPr marL="2514600" indent="-228600" algn="l" rtl="0" fontAlgn="base">
        <a:spcBef>
          <a:spcPct val="20000"/>
        </a:spcBef>
        <a:spcAft>
          <a:spcPct val="0"/>
        </a:spcAft>
        <a:buChar char="»"/>
        <a:defRPr sz="2000">
          <a:solidFill>
            <a:schemeClr val="tx1"/>
          </a:solidFill>
          <a:latin typeface="Times New Roman" charset="0"/>
          <a:ea typeface="+mn-ea"/>
        </a:defRPr>
      </a:lvl6pPr>
      <a:lvl7pPr marL="2971800" indent="-228600" algn="l" rtl="0" fontAlgn="base">
        <a:spcBef>
          <a:spcPct val="20000"/>
        </a:spcBef>
        <a:spcAft>
          <a:spcPct val="0"/>
        </a:spcAft>
        <a:buChar char="»"/>
        <a:defRPr sz="2000">
          <a:solidFill>
            <a:schemeClr val="tx1"/>
          </a:solidFill>
          <a:latin typeface="Times New Roman" charset="0"/>
          <a:ea typeface="+mn-ea"/>
        </a:defRPr>
      </a:lvl7pPr>
      <a:lvl8pPr marL="3429000" indent="-228600" algn="l" rtl="0" fontAlgn="base">
        <a:spcBef>
          <a:spcPct val="20000"/>
        </a:spcBef>
        <a:spcAft>
          <a:spcPct val="0"/>
        </a:spcAft>
        <a:buChar char="»"/>
        <a:defRPr sz="2000">
          <a:solidFill>
            <a:schemeClr val="tx1"/>
          </a:solidFill>
          <a:latin typeface="Times New Roman" charset="0"/>
          <a:ea typeface="+mn-ea"/>
        </a:defRPr>
      </a:lvl8pPr>
      <a:lvl9pPr marL="3886200" indent="-228600" algn="l" rtl="0" fontAlgn="base">
        <a:spcBef>
          <a:spcPct val="20000"/>
        </a:spcBef>
        <a:spcAft>
          <a:spcPct val="0"/>
        </a:spcAft>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eaLnBrk="0" hangingPunct="0">
              <a:defRPr sz="1400" b="0">
                <a:solidFill>
                  <a:srgbClr val="000000"/>
                </a:solidFill>
                <a:latin typeface="Arial"/>
                <a:ea typeface="Osaka"/>
                <a:cs typeface="Osaka"/>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eaLnBrk="0" hangingPunct="0">
              <a:defRPr sz="1400" b="0">
                <a:solidFill>
                  <a:srgbClr val="000000"/>
                </a:solidFill>
                <a:latin typeface="Arial"/>
                <a:ea typeface="Osaka"/>
                <a:cs typeface="Osaka"/>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eaLnBrk="0" hangingPunct="0">
              <a:defRPr sz="1400" b="0">
                <a:solidFill>
                  <a:srgbClr val="000000"/>
                </a:solidFill>
                <a:latin typeface="Arial"/>
                <a:ea typeface="Osaka"/>
                <a:cs typeface="Osaka"/>
              </a:defRPr>
            </a:lvl1pPr>
          </a:lstStyle>
          <a:p>
            <a:pPr>
              <a:defRPr/>
            </a:pPr>
            <a:fld id="{EE5D9F56-D9C5-914B-A216-EAABD47816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cs typeface="+mn-cs"/>
        </a:defRPr>
      </a:lvl2pPr>
      <a:lvl3pPr marL="1141413" indent="-227013" algn="l" rtl="0" eaLnBrk="0" fontAlgn="base" hangingPunct="0">
        <a:spcBef>
          <a:spcPct val="20000"/>
        </a:spcBef>
        <a:spcAft>
          <a:spcPct val="0"/>
        </a:spcAft>
        <a:buChar char="•"/>
        <a:defRPr sz="2400">
          <a:solidFill>
            <a:schemeClr val="tx1"/>
          </a:solidFill>
          <a:latin typeface="+mn-lt"/>
          <a:ea typeface="+mn-ea"/>
          <a:cs typeface="+mn-cs"/>
        </a:defRPr>
      </a:lvl3pPr>
      <a:lvl4pPr marL="1598613" indent="-227013" algn="l" rtl="0" eaLnBrk="0" fontAlgn="base" hangingPunct="0">
        <a:spcBef>
          <a:spcPct val="20000"/>
        </a:spcBef>
        <a:spcAft>
          <a:spcPct val="0"/>
        </a:spcAft>
        <a:buChar char="–"/>
        <a:defRPr sz="2000">
          <a:solidFill>
            <a:schemeClr val="tx1"/>
          </a:solidFill>
          <a:latin typeface="+mn-lt"/>
          <a:ea typeface="+mn-ea"/>
          <a:cs typeface="+mn-cs"/>
        </a:defRPr>
      </a:lvl4pPr>
      <a:lvl5pPr marL="2055813" indent="-227013" algn="l" rtl="0" eaLnBrk="0" fontAlgn="base" hangingPunct="0">
        <a:spcBef>
          <a:spcPct val="20000"/>
        </a:spcBef>
        <a:spcAft>
          <a:spcPct val="0"/>
        </a:spcAft>
        <a:buChar char="»"/>
        <a:defRPr sz="2000">
          <a:solidFill>
            <a:schemeClr val="tx1"/>
          </a:solidFill>
          <a:latin typeface="+mn-lt"/>
          <a:ea typeface="+mn-ea"/>
          <a:cs typeface="+mn-cs"/>
        </a:defRPr>
      </a:lvl5pPr>
      <a:lvl6pPr marL="2513959" indent="-228541" algn="l" rtl="0" eaLnBrk="0" fontAlgn="base" hangingPunct="0">
        <a:spcBef>
          <a:spcPct val="20000"/>
        </a:spcBef>
        <a:spcAft>
          <a:spcPct val="0"/>
        </a:spcAft>
        <a:buChar char="»"/>
        <a:defRPr sz="2000">
          <a:solidFill>
            <a:schemeClr val="tx1"/>
          </a:solidFill>
          <a:latin typeface="+mn-lt"/>
          <a:ea typeface="+mn-ea"/>
          <a:cs typeface="+mn-cs"/>
        </a:defRPr>
      </a:lvl6pPr>
      <a:lvl7pPr marL="2971040" indent="-228541" algn="l" rtl="0" eaLnBrk="0" fontAlgn="base" hangingPunct="0">
        <a:spcBef>
          <a:spcPct val="20000"/>
        </a:spcBef>
        <a:spcAft>
          <a:spcPct val="0"/>
        </a:spcAft>
        <a:buChar char="»"/>
        <a:defRPr sz="2000">
          <a:solidFill>
            <a:schemeClr val="tx1"/>
          </a:solidFill>
          <a:latin typeface="+mn-lt"/>
          <a:ea typeface="+mn-ea"/>
          <a:cs typeface="+mn-cs"/>
        </a:defRPr>
      </a:lvl7pPr>
      <a:lvl8pPr marL="3428124" indent="-228541" algn="l" rtl="0" eaLnBrk="0" fontAlgn="base" hangingPunct="0">
        <a:spcBef>
          <a:spcPct val="20000"/>
        </a:spcBef>
        <a:spcAft>
          <a:spcPct val="0"/>
        </a:spcAft>
        <a:buChar char="»"/>
        <a:defRPr sz="2000">
          <a:solidFill>
            <a:schemeClr val="tx1"/>
          </a:solidFill>
          <a:latin typeface="+mn-lt"/>
          <a:ea typeface="+mn-ea"/>
          <a:cs typeface="+mn-cs"/>
        </a:defRPr>
      </a:lvl8pPr>
      <a:lvl9pPr marL="3885205" indent="-228541"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C0469FC-2C84-8444-A273-67110AD134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Geneva"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9.xml"/><Relationship Id="rId3"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1" Type="http://schemas.openxmlformats.org/officeDocument/2006/relationships/slideLayout" Target="../slideLayouts/slideLayout51.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3.xml"/><Relationship Id="rId3"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4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eg"/><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8.xml"/><Relationship Id="rId3"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2.xml"/><Relationship Id="rId3"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13.png"/><Relationship Id="rId1" Type="http://schemas.openxmlformats.org/officeDocument/2006/relationships/slideLayout" Target="../slideLayouts/slideLayout45.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4.xml"/><Relationship Id="rId3" Type="http://schemas.openxmlformats.org/officeDocument/2006/relationships/image" Target="../media/image52.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5.xml"/><Relationship Id="rId3" Type="http://schemas.openxmlformats.org/officeDocument/2006/relationships/image" Target="../media/image5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3.png"/><Relationship Id="rId1" Type="http://schemas.openxmlformats.org/officeDocument/2006/relationships/slideLayout" Target="../slideLayouts/slideLayout50.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5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45.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1.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1.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850"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715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14" name="Rectangle 2"/>
          <p:cNvSpPr>
            <a:spLocks noGrp="1" noChangeArrowheads="1"/>
          </p:cNvSpPr>
          <p:nvPr>
            <p:ph type="title" idx="4294967295"/>
          </p:nvPr>
        </p:nvSpPr>
        <p:spPr>
          <a:xfrm>
            <a:off x="0" y="44450"/>
            <a:ext cx="9144000" cy="1512888"/>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sz="8800" b="1" dirty="0" smtClean="0">
                <a:solidFill>
                  <a:schemeClr val="bg1"/>
                </a:solidFill>
                <a:latin typeface="Apple Chancery"/>
                <a:cs typeface="Apple Chancery"/>
              </a:rPr>
              <a:t>Why Love?</a:t>
            </a:r>
            <a:endParaRPr lang="en-US" sz="1800" b="1" dirty="0" smtClean="0">
              <a:solidFill>
                <a:schemeClr val="bg1"/>
              </a:solidFill>
              <a:latin typeface="Apple Chancery"/>
              <a:cs typeface="Apple Chancery"/>
            </a:endParaRPr>
          </a:p>
        </p:txBody>
      </p:sp>
      <p:sp>
        <p:nvSpPr>
          <p:cNvPr id="5" name="Rectangle 4"/>
          <p:cNvSpPr txBox="1">
            <a:spLocks noChangeArrowheads="1"/>
          </p:cNvSpPr>
          <p:nvPr/>
        </p:nvSpPr>
        <p:spPr bwMode="auto">
          <a:xfrm>
            <a:off x="4067175" y="4868863"/>
            <a:ext cx="5076825" cy="1008062"/>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a:lstStyle>
          <a:p>
            <a:pPr eaLnBrk="1" hangingPunct="1">
              <a:defRPr/>
            </a:pPr>
            <a:r>
              <a:rPr lang="en-US" sz="3600" b="1" i="1" kern="0" dirty="0" smtClean="0">
                <a:solidFill>
                  <a:srgbClr val="FFFFFF"/>
                </a:solidFill>
                <a:effectLst>
                  <a:glow rad="254000">
                    <a:srgbClr val="000000">
                      <a:alpha val="75000"/>
                    </a:srgbClr>
                  </a:glow>
                </a:effectLst>
                <a:latin typeface="Arial"/>
                <a:ea typeface="Osaka" charset="0"/>
                <a:cs typeface="Osaka" charset="0"/>
              </a:rPr>
              <a:t>1 Corinthians 13</a:t>
            </a:r>
            <a:endParaRPr lang="en-US" sz="3600" i="1" kern="0" dirty="0">
              <a:solidFill>
                <a:srgbClr val="FFFFFF"/>
              </a:solidFill>
              <a:effectLst>
                <a:glow rad="254000">
                  <a:srgbClr val="000000">
                    <a:alpha val="75000"/>
                  </a:srgbClr>
                </a:glow>
              </a:effectLst>
              <a:latin typeface="Arial"/>
              <a:ea typeface="Osaka" charset="0"/>
              <a:cs typeface="Osaka" charset="0"/>
            </a:endParaRPr>
          </a:p>
        </p:txBody>
      </p:sp>
      <p:sp>
        <p:nvSpPr>
          <p:cNvPr id="6" name="Rectangle 5"/>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en-US" sz="2000" b="1" kern="0" dirty="0" smtClean="0">
                <a:solidFill>
                  <a:srgbClr val="FFFFFF"/>
                </a:solidFill>
                <a:effectLst>
                  <a:outerShdw blurRad="38100" dist="38100" dir="2700000" algn="tl">
                    <a:srgbClr val="000000"/>
                  </a:outerShdw>
                </a:effectLst>
                <a:latin typeface="Arial"/>
                <a:cs typeface="Arial"/>
              </a:rPr>
              <a:t>Crossroads International Church Singapore</a:t>
            </a:r>
            <a:r>
              <a:rPr lang="en-US" sz="2000" b="1" kern="0" dirty="0">
                <a:solidFill>
                  <a:srgbClr val="FFFFFF"/>
                </a:solidFill>
                <a:effectLst>
                  <a:outerShdw blurRad="38100" dist="38100" dir="2700000" algn="tl">
                    <a:srgbClr val="000000"/>
                  </a:outerShdw>
                </a:effectLst>
                <a:latin typeface="Arial"/>
                <a:cs typeface="Arial"/>
              </a:rPr>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b="1" u="sng">
                <a:latin typeface="Arial" charset="0"/>
                <a:ea typeface="ＭＳ Ｐゴシック" charset="0"/>
                <a:cs typeface="ＭＳ Ｐゴシック" charset="0"/>
              </a:rPr>
              <a:t>Today</a:t>
            </a:r>
            <a:r>
              <a:rPr lang="fr-FR" altLang="ja-JP" b="1" u="sng">
                <a:latin typeface="Arial" charset="0"/>
                <a:ea typeface="ＭＳ Ｐゴシック" charset="0"/>
                <a:cs typeface="ＭＳ Ｐゴシック" charset="0"/>
              </a:rPr>
              <a:t>'</a:t>
            </a:r>
            <a:r>
              <a:rPr lang="en-US" altLang="ja-JP" b="1" u="sng">
                <a:latin typeface="Arial" charset="0"/>
                <a:ea typeface="ＭＳ Ｐゴシック" charset="0"/>
                <a:cs typeface="ＭＳ Ｐゴシック" charset="0"/>
              </a:rPr>
              <a:t>s Key Idea</a:t>
            </a:r>
            <a:endParaRPr lang="en-US" b="1">
              <a:latin typeface="Arial" charset="0"/>
              <a:ea typeface="ＭＳ Ｐゴシック" charset="0"/>
              <a:cs typeface="ＭＳ Ｐゴシック" charset="0"/>
            </a:endParaRPr>
          </a:p>
        </p:txBody>
      </p:sp>
      <p:sp>
        <p:nvSpPr>
          <p:cNvPr id="94211" name="Rectangle 3"/>
          <p:cNvSpPr>
            <a:spLocks noChangeArrowheads="1"/>
          </p:cNvSpPr>
          <p:nvPr/>
        </p:nvSpPr>
        <p:spPr bwMode="auto">
          <a:xfrm>
            <a:off x="685800" y="1844675"/>
            <a:ext cx="7772400" cy="165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spcBef>
                <a:spcPct val="20000"/>
              </a:spcBef>
            </a:pPr>
            <a:r>
              <a:rPr lang="en-US" sz="4800" b="1" i="1">
                <a:solidFill>
                  <a:schemeClr val="tx2"/>
                </a:solidFill>
              </a:rPr>
              <a:t>The most vital ingredient in using our gifts is</a:t>
            </a:r>
            <a:r>
              <a:rPr lang="en-US" altLang="ja-JP" sz="4800" b="1" i="1">
                <a:solidFill>
                  <a:schemeClr val="tx2"/>
                </a:solidFill>
              </a:rPr>
              <a:t> </a:t>
            </a:r>
            <a:r>
              <a:rPr lang="en-US" altLang="ja-JP" sz="4800" b="1" i="1">
                <a:solidFill>
                  <a:srgbClr val="FF0000"/>
                </a:solidFill>
              </a:rPr>
              <a:t>love</a:t>
            </a:r>
            <a:r>
              <a:rPr lang="en-US" altLang="ja-JP" sz="4800" b="1" i="1">
                <a:solidFill>
                  <a:schemeClr val="tx2"/>
                </a:solidFill>
              </a:rPr>
              <a:t>.</a:t>
            </a:r>
            <a:endParaRPr lang="en-US" sz="4800" b="1" i="1">
              <a:solidFill>
                <a:schemeClr val="tx2"/>
              </a:solidFill>
            </a:endParaRPr>
          </a:p>
        </p:txBody>
      </p:sp>
      <p:sp>
        <p:nvSpPr>
          <p:cNvPr id="556036" name="Rectangle 4"/>
          <p:cNvSpPr>
            <a:spLocks noChangeArrowheads="1"/>
          </p:cNvSpPr>
          <p:nvPr/>
        </p:nvSpPr>
        <p:spPr bwMode="auto">
          <a:xfrm>
            <a:off x="990600" y="3657600"/>
            <a:ext cx="6934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spcBef>
                <a:spcPct val="20000"/>
              </a:spcBef>
            </a:pPr>
            <a:r>
              <a:rPr lang="en-US" sz="3600" b="1">
                <a:solidFill>
                  <a:schemeClr val="tx2"/>
                </a:solidFill>
              </a:rPr>
              <a:t>But </a:t>
            </a:r>
            <a:r>
              <a:rPr lang="en-US" sz="7200" b="1">
                <a:solidFill>
                  <a:schemeClr val="tx2"/>
                </a:solidFill>
              </a:rPr>
              <a:t>why</a:t>
            </a:r>
            <a:r>
              <a:rPr lang="en-US" sz="3600" b="1">
                <a:solidFill>
                  <a:schemeClr val="tx2"/>
                </a:solidFill>
              </a:rPr>
              <a:t> do we need to use our gifts with </a:t>
            </a:r>
            <a:r>
              <a:rPr lang="en-US" sz="3600" b="1">
                <a:solidFill>
                  <a:srgbClr val="FF0000"/>
                </a:solidFill>
              </a:rPr>
              <a:t>love</a:t>
            </a:r>
            <a:r>
              <a:rPr lang="en-US" sz="3600" b="1">
                <a:solidFill>
                  <a:schemeClr val="tx2"/>
                </a:solidFil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6036">
                                            <p:txEl>
                                              <p:pRg st="0" end="0"/>
                                            </p:txEl>
                                          </p:spTgt>
                                        </p:tgtEl>
                                        <p:attrNameLst>
                                          <p:attrName>style.visibility</p:attrName>
                                        </p:attrNameLst>
                                      </p:cBhvr>
                                      <p:to>
                                        <p:strVal val="visible"/>
                                      </p:to>
                                    </p:set>
                                    <p:animEffect transition="in" filter="wipe(left)">
                                      <p:cBhvr>
                                        <p:cTn id="7" dur="500"/>
                                        <p:tgtEl>
                                          <p:spTgt spid="5560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descr="churchwindow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0306" name="Rectangle 2"/>
          <p:cNvSpPr>
            <a:spLocks noGrp="1" noChangeArrowheads="1"/>
          </p:cNvSpPr>
          <p:nvPr>
            <p:ph type="ctrTitle"/>
          </p:nvPr>
        </p:nvSpPr>
        <p:spPr>
          <a:xfrm>
            <a:off x="0" y="609600"/>
            <a:ext cx="9144000" cy="1371600"/>
          </a:xfrm>
          <a:effectLst>
            <a:outerShdw blurRad="63500" dist="35921" dir="2700000" algn="ctr" rotWithShape="0">
              <a:srgbClr val="000000">
                <a:alpha val="74998"/>
              </a:srgbClr>
            </a:outerShdw>
          </a:effectLst>
        </p:spPr>
        <p:txBody>
          <a:bodyPr/>
          <a:lstStyle/>
          <a:p>
            <a:pPr eaLnBrk="1" hangingPunct="1">
              <a:defRPr/>
            </a:pPr>
            <a:r>
              <a:rPr lang="en-US" smtClean="0">
                <a:solidFill>
                  <a:schemeClr val="bg1"/>
                </a:solidFill>
              </a:rPr>
              <a:t>I.  Love is </a:t>
            </a:r>
            <a:r>
              <a:rPr lang="en-US" sz="6000" smtClean="0">
                <a:solidFill>
                  <a:srgbClr val="FFFF00"/>
                </a:solidFill>
              </a:rPr>
              <a:t>superior</a:t>
            </a:r>
            <a:r>
              <a:rPr lang="en-US" smtClean="0">
                <a:solidFill>
                  <a:schemeClr val="bg1"/>
                </a:solidFill>
              </a:rPr>
              <a:t> to gifts (1-3).</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0" descr="babel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482" name="Rectangle 2"/>
          <p:cNvSpPr>
            <a:spLocks noGrp="1" noChangeArrowheads="1"/>
          </p:cNvSpPr>
          <p:nvPr>
            <p:ph type="ctrTitle"/>
          </p:nvPr>
        </p:nvSpPr>
        <p:spPr>
          <a:xfrm>
            <a:off x="1619672" y="533400"/>
            <a:ext cx="5688632" cy="3200400"/>
          </a:xfrm>
          <a:extLst/>
        </p:spPr>
        <p:txBody>
          <a:bodyPr/>
          <a:lstStyle/>
          <a:p>
            <a:pPr eaLnBrk="1" hangingPunct="1">
              <a:defRPr/>
            </a:pPr>
            <a:r>
              <a:rPr lang="en-US" b="1" dirty="0" smtClean="0">
                <a:solidFill>
                  <a:srgbClr val="FFFF00"/>
                </a:solidFill>
                <a:effectLst>
                  <a:glow rad="127000">
                    <a:schemeClr val="tx1"/>
                  </a:glow>
                </a:effectLst>
              </a:rPr>
              <a:t>Tongues</a:t>
            </a:r>
            <a:r>
              <a:rPr lang="en-US" b="1" dirty="0" smtClean="0">
                <a:solidFill>
                  <a:schemeClr val="bg1"/>
                </a:solidFill>
                <a:effectLst>
                  <a:glow rad="127000">
                    <a:schemeClr val="tx1"/>
                  </a:glow>
                </a:effectLst>
              </a:rPr>
              <a:t> used to the max without love produces nothing (1).</a:t>
            </a:r>
          </a:p>
        </p:txBody>
      </p:sp>
      <p:sp>
        <p:nvSpPr>
          <p:cNvPr id="660491" name="Rectangle 11"/>
          <p:cNvSpPr>
            <a:spLocks noChangeArrowheads="1"/>
          </p:cNvSpPr>
          <p:nvPr/>
        </p:nvSpPr>
        <p:spPr bwMode="auto">
          <a:xfrm>
            <a:off x="1911288" y="3886200"/>
            <a:ext cx="5105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spcBef>
                <a:spcPct val="20000"/>
              </a:spcBef>
              <a:defRPr/>
            </a:pPr>
            <a:r>
              <a:rPr lang="en-US" altLang="ja-JP" sz="3200" b="1" dirty="0">
                <a:solidFill>
                  <a:schemeClr val="bg1"/>
                </a:solidFill>
                <a:effectLst>
                  <a:glow rad="127000">
                    <a:schemeClr val="tx1"/>
                  </a:glow>
                </a:effectLst>
              </a:rPr>
              <a:t>"</a:t>
            </a:r>
            <a:r>
              <a:rPr lang="en-US" sz="3200" b="1" dirty="0">
                <a:solidFill>
                  <a:schemeClr val="bg1"/>
                </a:solidFill>
                <a:effectLst>
                  <a:glow rad="127000">
                    <a:schemeClr val="tx1"/>
                  </a:glow>
                </a:effectLst>
              </a:rPr>
              <a:t>If </a:t>
            </a:r>
            <a:r>
              <a:rPr lang="en-US" sz="3200" b="1" dirty="0">
                <a:solidFill>
                  <a:schemeClr val="bg1"/>
                </a:solidFill>
                <a:effectLst>
                  <a:glow rad="127000">
                    <a:schemeClr val="tx1"/>
                  </a:glow>
                </a:effectLst>
              </a:rPr>
              <a:t>I speak with the tongues of men and of angels, but have not love, I am a noisy gong and a clanging </a:t>
            </a:r>
            <a:r>
              <a:rPr lang="en-US" sz="3200" b="1" dirty="0">
                <a:solidFill>
                  <a:schemeClr val="bg1"/>
                </a:solidFill>
                <a:effectLst>
                  <a:glow rad="127000">
                    <a:schemeClr val="tx1"/>
                  </a:glow>
                </a:effectLst>
              </a:rPr>
              <a:t>cymbal</a:t>
            </a:r>
            <a:r>
              <a:rPr lang="en-US" altLang="ja-JP" sz="3200" b="1" dirty="0">
                <a:solidFill>
                  <a:schemeClr val="bg1"/>
                </a:solidFill>
                <a:effectLst>
                  <a:glow rad="127000">
                    <a:schemeClr val="tx1"/>
                  </a:glow>
                </a:effectLst>
              </a:rPr>
              <a:t>"</a:t>
            </a:r>
            <a:r>
              <a:rPr lang="en-US" sz="3200" b="1" dirty="0">
                <a:solidFill>
                  <a:schemeClr val="bg1"/>
                </a:solidFill>
                <a:effectLst>
                  <a:glow rad="127000">
                    <a:schemeClr val="tx1"/>
                  </a:glow>
                </a:effectLst>
              </a:rPr>
              <a:t> </a:t>
            </a:r>
            <a:endParaRPr lang="en-US" sz="3200" b="1" dirty="0">
              <a:solidFill>
                <a:schemeClr val="bg1"/>
              </a:solidFill>
              <a:effectLst>
                <a:glow rad="127000">
                  <a:schemeClr val="tx1"/>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026"/>
          <p:cNvSpPr>
            <a:spLocks noGrp="1" noChangeArrowheads="1"/>
          </p:cNvSpPr>
          <p:nvPr>
            <p:ph type="ctrTitle"/>
          </p:nvPr>
        </p:nvSpPr>
        <p:spPr>
          <a:xfrm>
            <a:off x="0" y="6172200"/>
            <a:ext cx="9144000" cy="685800"/>
          </a:xfrm>
        </p:spPr>
        <p:txBody>
          <a:bodyPr/>
          <a:lstStyle/>
          <a:p>
            <a:pPr eaLnBrk="1" hangingPunct="1"/>
            <a:r>
              <a:rPr lang="en-US" sz="4000">
                <a:solidFill>
                  <a:srgbClr val="66FFFF"/>
                </a:solidFill>
                <a:latin typeface="Arial" charset="0"/>
                <a:ea typeface="ＭＳ Ｐゴシック" charset="0"/>
                <a:cs typeface="ＭＳ Ｐゴシック" charset="0"/>
              </a:rPr>
              <a:t>biblestudydownloads.com</a:t>
            </a:r>
            <a:endParaRPr lang="en-US" sz="1400">
              <a:latin typeface="Arial" charset="0"/>
              <a:ea typeface="ＭＳ Ｐゴシック" charset="0"/>
              <a:cs typeface="ＭＳ Ｐゴシック" charset="0"/>
            </a:endParaRPr>
          </a:p>
        </p:txBody>
      </p:sp>
      <p:sp>
        <p:nvSpPr>
          <p:cNvPr id="4" name="Rectangle 3"/>
          <p:cNvSpPr txBox="1">
            <a:spLocks noChangeArrowheads="1"/>
          </p:cNvSpPr>
          <p:nvPr/>
        </p:nvSpPr>
        <p:spPr bwMode="auto">
          <a:xfrm>
            <a:off x="8411882" y="0"/>
            <a:ext cx="732118" cy="48857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a:lstStyle>
          <a:p>
            <a:pPr eaLnBrk="1" hangingPunct="1">
              <a:defRPr/>
            </a:pPr>
            <a:r>
              <a:rPr lang="en-US" sz="2400" b="1" kern="0" dirty="0">
                <a:solidFill>
                  <a:srgbClr val="FFFFFF"/>
                </a:solidFill>
                <a:effectLst>
                  <a:glow rad="266700">
                    <a:srgbClr val="000000">
                      <a:alpha val="75000"/>
                    </a:srgbClr>
                  </a:glow>
                </a:effectLst>
                <a:latin typeface="Arial" charset="0"/>
                <a:ea typeface="ＭＳ Ｐゴシック"/>
              </a:rPr>
              <a:t>7</a:t>
            </a:r>
            <a:endParaRPr lang="en-US" sz="2400" b="1" kern="0" dirty="0" smtClean="0">
              <a:solidFill>
                <a:srgbClr val="FFFFFF"/>
              </a:solidFill>
              <a:effectLst>
                <a:glow rad="266700">
                  <a:srgbClr val="000000">
                    <a:alpha val="75000"/>
                  </a:srgbClr>
                </a:glow>
              </a:effectLst>
              <a:latin typeface="Arial" charset="0"/>
              <a:ea typeface="ＭＳ Ｐゴシック"/>
            </a:endParaRPr>
          </a:p>
        </p:txBody>
      </p:sp>
      <p:pic>
        <p:nvPicPr>
          <p:cNvPr id="100355" name="Picture 1" descr="Website 33 languages.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4813" y="476250"/>
            <a:ext cx="994568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ProphecyFlier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63"/>
            <a:ext cx="96012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1746" name="Rectangle 2"/>
          <p:cNvSpPr>
            <a:spLocks noGrp="1" noChangeArrowheads="1"/>
          </p:cNvSpPr>
          <p:nvPr>
            <p:ph type="title"/>
          </p:nvPr>
        </p:nvSpPr>
        <p:spPr>
          <a:xfrm>
            <a:off x="762000" y="2057400"/>
            <a:ext cx="7848600" cy="1371600"/>
          </a:xfrm>
          <a:effectLst>
            <a:outerShdw blurRad="63500" dist="35921" dir="2700000" algn="ctr" rotWithShape="0">
              <a:srgbClr val="000000">
                <a:alpha val="74998"/>
              </a:srgbClr>
            </a:outerShdw>
          </a:effectLst>
          <a:extLst/>
        </p:spPr>
        <p:txBody>
          <a:bodyPr/>
          <a:lstStyle/>
          <a:p>
            <a:pPr eaLnBrk="1" hangingPunct="1">
              <a:defRPr/>
            </a:pPr>
            <a:r>
              <a:rPr lang="en-US" dirty="0" smtClean="0">
                <a:solidFill>
                  <a:schemeClr val="bg1"/>
                </a:solidFill>
                <a:effectLst>
                  <a:glow rad="139700">
                    <a:schemeClr val="tx1"/>
                  </a:glow>
                </a:effectLst>
              </a:rPr>
              <a:t>Prophecy without love is worthless to edify others (2a)</a:t>
            </a:r>
            <a:endParaRPr lang="en-US" dirty="0" smtClean="0">
              <a:effectLst>
                <a:glow rad="139700">
                  <a:schemeClr val="tx1"/>
                </a:glow>
              </a:effectLst>
            </a:endParaRPr>
          </a:p>
        </p:txBody>
      </p:sp>
      <p:sp>
        <p:nvSpPr>
          <p:cNvPr id="671749" name="Rectangle 5"/>
          <p:cNvSpPr>
            <a:spLocks noChangeArrowheads="1"/>
          </p:cNvSpPr>
          <p:nvPr/>
        </p:nvSpPr>
        <p:spPr bwMode="auto">
          <a:xfrm>
            <a:off x="3352800" y="4267200"/>
            <a:ext cx="5791200" cy="13716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r" eaLnBrk="1" hangingPunct="1">
              <a:defRPr/>
            </a:pPr>
            <a:r>
              <a:rPr lang="en-US" altLang="ja-JP" sz="4000" i="1" dirty="0">
                <a:solidFill>
                  <a:schemeClr val="bg1"/>
                </a:solidFill>
                <a:effectLst>
                  <a:glow rad="139700">
                    <a:schemeClr val="tx1"/>
                  </a:glow>
                </a:effectLst>
              </a:rPr>
              <a:t>"</a:t>
            </a:r>
            <a:r>
              <a:rPr lang="en-US" sz="4000" i="1" dirty="0">
                <a:solidFill>
                  <a:schemeClr val="bg1"/>
                </a:solidFill>
                <a:effectLst>
                  <a:glow rad="139700">
                    <a:schemeClr val="tx1"/>
                  </a:glow>
                </a:effectLst>
              </a:rPr>
              <a:t>If </a:t>
            </a:r>
            <a:r>
              <a:rPr lang="en-US" sz="4000" i="1" dirty="0">
                <a:solidFill>
                  <a:schemeClr val="bg1"/>
                </a:solidFill>
                <a:effectLst>
                  <a:glow rad="139700">
                    <a:schemeClr val="tx1"/>
                  </a:glow>
                </a:effectLst>
              </a:rPr>
              <a:t>I have the gift of prophecy</a:t>
            </a:r>
            <a:r>
              <a:rPr lang="en-US" sz="4000" i="1" dirty="0">
                <a:solidFill>
                  <a:schemeClr val="bg1"/>
                </a:solidFill>
                <a:effectLst>
                  <a:glow rad="139700">
                    <a:schemeClr val="tx1"/>
                  </a:glow>
                </a:effectLst>
              </a:rPr>
              <a:t>…</a:t>
            </a:r>
            <a:r>
              <a:rPr lang="en-US" altLang="ja-JP" sz="4000" i="1" dirty="0">
                <a:solidFill>
                  <a:schemeClr val="bg1"/>
                </a:solidFill>
                <a:effectLst>
                  <a:glow rad="139700">
                    <a:schemeClr val="tx1"/>
                  </a:glow>
                </a:effectLst>
              </a:rPr>
              <a:t>"</a:t>
            </a:r>
            <a:endParaRPr lang="en-US" sz="4000" i="1" dirty="0">
              <a:solidFill>
                <a:schemeClr val="bg1"/>
              </a:solidFill>
              <a:effectLst>
                <a:glow rad="139700">
                  <a:schemeClr val="tx1"/>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descr="wisdomroa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2770" name="Rectangle 2"/>
          <p:cNvSpPr>
            <a:spLocks noGrp="1" noChangeArrowheads="1"/>
          </p:cNvSpPr>
          <p:nvPr>
            <p:ph type="title"/>
          </p:nvPr>
        </p:nvSpPr>
        <p:spPr>
          <a:xfrm>
            <a:off x="197296" y="304800"/>
            <a:ext cx="8839200" cy="3276600"/>
          </a:xfrm>
          <a:extLst/>
        </p:spPr>
        <p:txBody>
          <a:bodyPr/>
          <a:lstStyle/>
          <a:p>
            <a:pPr eaLnBrk="1" hangingPunct="1">
              <a:defRPr/>
            </a:pPr>
            <a:r>
              <a:rPr lang="en-US" b="1" dirty="0" smtClean="0">
                <a:solidFill>
                  <a:srgbClr val="FFFF00"/>
                </a:solidFill>
                <a:effectLst>
                  <a:glow rad="139700">
                    <a:schemeClr val="tx1"/>
                  </a:glow>
                </a:effectLst>
              </a:rPr>
              <a:t>Wisdom</a:t>
            </a:r>
            <a:r>
              <a:rPr lang="en-US" b="1" dirty="0" smtClean="0">
                <a:solidFill>
                  <a:schemeClr val="bg1"/>
                </a:solidFill>
                <a:effectLst>
                  <a:glow rad="139700">
                    <a:schemeClr val="tx1"/>
                  </a:glow>
                </a:effectLst>
              </a:rPr>
              <a:t> that knows all previously hidden doctrines but without love is worthless to edify others (2b)</a:t>
            </a:r>
          </a:p>
        </p:txBody>
      </p:sp>
      <p:sp>
        <p:nvSpPr>
          <p:cNvPr id="672773" name="Rectangle 5"/>
          <p:cNvSpPr>
            <a:spLocks noChangeArrowheads="1"/>
          </p:cNvSpPr>
          <p:nvPr/>
        </p:nvSpPr>
        <p:spPr bwMode="auto">
          <a:xfrm>
            <a:off x="3131840" y="4267200"/>
            <a:ext cx="5791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r" eaLnBrk="1" hangingPunct="1">
              <a:defRPr/>
            </a:pPr>
            <a:r>
              <a:rPr lang="en-US" altLang="ja-JP" sz="4000" b="1" i="1" dirty="0">
                <a:solidFill>
                  <a:schemeClr val="bg1"/>
                </a:solidFill>
                <a:effectLst>
                  <a:glow rad="139700">
                    <a:schemeClr val="tx1"/>
                  </a:glow>
                </a:effectLst>
              </a:rPr>
              <a:t>"</a:t>
            </a:r>
            <a:r>
              <a:rPr lang="en-US" sz="4000" b="1" i="1" dirty="0">
                <a:solidFill>
                  <a:schemeClr val="bg1"/>
                </a:solidFill>
                <a:effectLst>
                  <a:glow rad="139700">
                    <a:schemeClr val="tx1"/>
                  </a:glow>
                </a:effectLst>
              </a:rPr>
              <a:t>…</a:t>
            </a:r>
            <a:r>
              <a:rPr lang="en-US" sz="4000" b="1" i="1" dirty="0">
                <a:solidFill>
                  <a:schemeClr val="bg1"/>
                </a:solidFill>
                <a:effectLst>
                  <a:glow rad="139700">
                    <a:schemeClr val="tx1"/>
                  </a:glow>
                </a:effectLst>
              </a:rPr>
              <a:t>and can fathom all mysteries</a:t>
            </a:r>
            <a:r>
              <a:rPr lang="en-US" sz="4000" b="1" i="1" dirty="0">
                <a:solidFill>
                  <a:schemeClr val="bg1"/>
                </a:solidFill>
                <a:effectLst>
                  <a:glow rad="139700">
                    <a:schemeClr val="tx1"/>
                  </a:glow>
                </a:effectLst>
              </a:rPr>
              <a:t>…</a:t>
            </a:r>
            <a:r>
              <a:rPr lang="en-US" altLang="ja-JP" sz="4000" b="1" i="1" dirty="0">
                <a:solidFill>
                  <a:schemeClr val="bg1"/>
                </a:solidFill>
                <a:effectLst>
                  <a:glow rad="139700">
                    <a:schemeClr val="tx1"/>
                  </a:glow>
                </a:effectLst>
              </a:rPr>
              <a:t>"</a:t>
            </a:r>
            <a:endParaRPr lang="en-US" sz="4000" b="1" i="1" dirty="0">
              <a:solidFill>
                <a:schemeClr val="bg1"/>
              </a:solidFill>
              <a:effectLst>
                <a:glow rad="139700">
                  <a:schemeClr val="tx1"/>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4" descr="wisdomthink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3795" name="Rectangle 3"/>
          <p:cNvSpPr>
            <a:spLocks noGrp="1" noChangeArrowheads="1"/>
          </p:cNvSpPr>
          <p:nvPr>
            <p:ph type="title"/>
          </p:nvPr>
        </p:nvSpPr>
        <p:spPr>
          <a:xfrm>
            <a:off x="0" y="152400"/>
            <a:ext cx="9144000" cy="1692424"/>
          </a:xfrm>
          <a:extLst/>
        </p:spPr>
        <p:txBody>
          <a:bodyPr/>
          <a:lstStyle/>
          <a:p>
            <a:pPr eaLnBrk="1" hangingPunct="1">
              <a:defRPr/>
            </a:pPr>
            <a:r>
              <a:rPr lang="en-US" b="1" dirty="0" smtClean="0">
                <a:solidFill>
                  <a:srgbClr val="000080"/>
                </a:solidFill>
                <a:effectLst>
                  <a:glow rad="127000">
                    <a:schemeClr val="bg1"/>
                  </a:glow>
                </a:effectLst>
              </a:rPr>
              <a:t>Knowledge</a:t>
            </a:r>
            <a:r>
              <a:rPr lang="en-US" b="1" dirty="0" smtClean="0">
                <a:solidFill>
                  <a:srgbClr val="000000"/>
                </a:solidFill>
                <a:effectLst>
                  <a:glow rad="127000">
                    <a:schemeClr val="bg1"/>
                  </a:glow>
                </a:effectLst>
                <a:latin typeface="Times" charset="0"/>
              </a:rPr>
              <a:t> </a:t>
            </a:r>
            <a:r>
              <a:rPr lang="en-US" b="1" dirty="0" smtClean="0">
                <a:solidFill>
                  <a:srgbClr val="000000"/>
                </a:solidFill>
                <a:effectLst>
                  <a:glow rad="127000">
                    <a:schemeClr val="bg1"/>
                  </a:glow>
                </a:effectLst>
              </a:rPr>
              <a:t>that knows all facts but without love is worthless to edify others (2c)</a:t>
            </a:r>
            <a:endParaRPr lang="en-US" b="1" dirty="0" smtClean="0">
              <a:solidFill>
                <a:schemeClr val="tx1"/>
              </a:solidFill>
              <a:effectLst>
                <a:glow rad="127000">
                  <a:schemeClr val="bg1"/>
                </a:glow>
              </a:effectLst>
              <a:latin typeface="Times" charset="0"/>
            </a:endParaRPr>
          </a:p>
        </p:txBody>
      </p:sp>
      <p:sp>
        <p:nvSpPr>
          <p:cNvPr id="673797" name="Rectangle 5"/>
          <p:cNvSpPr>
            <a:spLocks noChangeArrowheads="1"/>
          </p:cNvSpPr>
          <p:nvPr/>
        </p:nvSpPr>
        <p:spPr bwMode="auto">
          <a:xfrm>
            <a:off x="304800" y="4876800"/>
            <a:ext cx="4915272" cy="150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en-US" altLang="ja-JP" sz="4000" b="1" i="1" dirty="0">
                <a:effectLst>
                  <a:glow rad="127000">
                    <a:schemeClr val="bg1"/>
                  </a:glow>
                </a:effectLst>
              </a:rPr>
              <a:t>"</a:t>
            </a:r>
            <a:r>
              <a:rPr lang="en-US" sz="4000" b="1" i="1" dirty="0">
                <a:effectLst>
                  <a:glow rad="127000">
                    <a:schemeClr val="bg1"/>
                  </a:glow>
                </a:effectLst>
              </a:rPr>
              <a:t>…</a:t>
            </a:r>
            <a:r>
              <a:rPr lang="en-US" sz="4000" b="1" i="1" dirty="0">
                <a:effectLst>
                  <a:glow rad="127000">
                    <a:schemeClr val="bg1"/>
                  </a:glow>
                </a:effectLst>
              </a:rPr>
              <a:t>and all knowledge</a:t>
            </a:r>
            <a:r>
              <a:rPr lang="en-US" sz="4000" b="1" i="1" dirty="0">
                <a:effectLst>
                  <a:glow rad="127000">
                    <a:schemeClr val="bg1"/>
                  </a:glow>
                </a:effectLst>
              </a:rPr>
              <a:t>…</a:t>
            </a:r>
            <a:r>
              <a:rPr lang="en-US" altLang="ja-JP" sz="4000" b="1" i="1" dirty="0">
                <a:effectLst>
                  <a:glow rad="127000">
                    <a:schemeClr val="bg1"/>
                  </a:glow>
                </a:effectLst>
              </a:rPr>
              <a:t>"</a:t>
            </a:r>
            <a:endParaRPr lang="en-US" sz="4000" b="1" i="1" dirty="0">
              <a:effectLst>
                <a:glow rad="127000">
                  <a:schemeClr val="bg1"/>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5" descr="faithtomoveCheyenneMountai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4818" name="Rectangle 2"/>
          <p:cNvSpPr>
            <a:spLocks noGrp="1" noChangeArrowheads="1"/>
          </p:cNvSpPr>
          <p:nvPr>
            <p:ph type="title"/>
          </p:nvPr>
        </p:nvSpPr>
        <p:spPr>
          <a:xfrm>
            <a:off x="304800" y="762000"/>
            <a:ext cx="8077200" cy="2057400"/>
          </a:xfrm>
          <a:effectLst>
            <a:outerShdw blurRad="63500" dist="35921" dir="2700000" algn="ctr" rotWithShape="0">
              <a:schemeClr val="tx1">
                <a:alpha val="74998"/>
              </a:schemeClr>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bg1"/>
                </a:solidFill>
                <a:effectLst>
                  <a:glow rad="152400">
                    <a:schemeClr val="tx1"/>
                  </a:glow>
                </a:effectLst>
              </a:rPr>
              <a:t>Faith that can move mountains but without love is worthless to edify others (2d).</a:t>
            </a:r>
          </a:p>
        </p:txBody>
      </p:sp>
      <p:sp>
        <p:nvSpPr>
          <p:cNvPr id="674820" name="Rectangle 4"/>
          <p:cNvSpPr>
            <a:spLocks noChangeArrowheads="1"/>
          </p:cNvSpPr>
          <p:nvPr/>
        </p:nvSpPr>
        <p:spPr bwMode="auto">
          <a:xfrm>
            <a:off x="1295400" y="3124200"/>
            <a:ext cx="7848600" cy="35814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r" eaLnBrk="1" hangingPunct="1">
              <a:defRPr/>
            </a:pPr>
            <a:r>
              <a:rPr lang="en-US" altLang="ja-JP" sz="3600" b="1" i="1" dirty="0">
                <a:solidFill>
                  <a:schemeClr val="bg1"/>
                </a:solidFill>
                <a:effectLst>
                  <a:glow rad="152400">
                    <a:schemeClr val="tx1"/>
                  </a:glow>
                </a:effectLst>
              </a:rPr>
              <a:t>"</a:t>
            </a:r>
            <a:r>
              <a:rPr lang="en-US" sz="3600" b="1" i="1" dirty="0">
                <a:solidFill>
                  <a:schemeClr val="bg1"/>
                </a:solidFill>
                <a:effectLst>
                  <a:glow rad="152400">
                    <a:schemeClr val="tx1"/>
                  </a:glow>
                </a:effectLst>
              </a:rPr>
              <a:t>…</a:t>
            </a:r>
            <a:r>
              <a:rPr lang="en-US" sz="3600" b="1" i="1" dirty="0">
                <a:solidFill>
                  <a:schemeClr val="bg1"/>
                </a:solidFill>
                <a:effectLst>
                  <a:glow rad="152400">
                    <a:schemeClr val="tx1"/>
                  </a:glow>
                </a:effectLst>
              </a:rPr>
              <a:t>and if I have a faith that can move mountains but have not love, </a:t>
            </a:r>
            <a:br>
              <a:rPr lang="en-US" sz="3600" b="1" i="1" dirty="0">
                <a:solidFill>
                  <a:schemeClr val="bg1"/>
                </a:solidFill>
                <a:effectLst>
                  <a:glow rad="152400">
                    <a:schemeClr val="tx1"/>
                  </a:glow>
                </a:effectLst>
              </a:rPr>
            </a:br>
            <a:r>
              <a:rPr lang="en-US" sz="3600" b="1" i="1" dirty="0">
                <a:solidFill>
                  <a:schemeClr val="bg1"/>
                </a:solidFill>
                <a:effectLst>
                  <a:glow rad="152400">
                    <a:schemeClr val="tx1"/>
                  </a:glow>
                </a:effectLst>
              </a:rPr>
              <a:t>I am nothing</a:t>
            </a:r>
            <a:r>
              <a:rPr lang="en-US" sz="3600" b="1" i="1" dirty="0">
                <a:solidFill>
                  <a:schemeClr val="bg1"/>
                </a:solidFill>
                <a:effectLst>
                  <a:glow rad="152400">
                    <a:schemeClr val="tx1"/>
                  </a:glow>
                </a:effectLst>
              </a:rPr>
              <a:t>…</a:t>
            </a:r>
            <a:r>
              <a:rPr lang="en-US" altLang="ja-JP" sz="3600" b="1" i="1" dirty="0">
                <a:solidFill>
                  <a:schemeClr val="bg1"/>
                </a:solidFill>
                <a:effectLst>
                  <a:glow rad="152400">
                    <a:schemeClr val="tx1"/>
                  </a:glow>
                </a:effectLst>
              </a:rPr>
              <a:t>"</a:t>
            </a:r>
            <a:r>
              <a:rPr lang="en-US" sz="3600" b="1" i="1" dirty="0">
                <a:solidFill>
                  <a:schemeClr val="bg1"/>
                </a:solidFill>
                <a:effectLst>
                  <a:glow rad="152400">
                    <a:schemeClr val="tx1"/>
                  </a:glow>
                </a:effectLst>
              </a:rPr>
              <a:t> </a:t>
            </a:r>
            <a:r>
              <a:rPr lang="en-US" sz="2800" b="1" i="1" dirty="0">
                <a:solidFill>
                  <a:schemeClr val="bg1"/>
                </a:solidFill>
                <a:effectLst>
                  <a:glow rad="152400">
                    <a:schemeClr val="tx1"/>
                  </a:glow>
                </a:effectLst>
              </a:rPr>
              <a:t>(NIV)</a:t>
            </a:r>
            <a:endParaRPr lang="en-US" sz="3600" b="1" i="1" dirty="0">
              <a:solidFill>
                <a:schemeClr val="bg1"/>
              </a:solidFill>
              <a:effectLst>
                <a:glow rad="152400">
                  <a:schemeClr val="tx1"/>
                </a:glow>
              </a:effectLs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4" descr="blood_splat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752600"/>
            <a:ext cx="52578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Rectangle 6"/>
          <p:cNvSpPr>
            <a:spLocks noChangeArrowheads="1"/>
          </p:cNvSpPr>
          <p:nvPr/>
        </p:nvSpPr>
        <p:spPr bwMode="auto">
          <a:xfrm>
            <a:off x="914400" y="5867400"/>
            <a:ext cx="7772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altLang="ja-JP" sz="2000" b="1">
                <a:solidFill>
                  <a:schemeClr val="tx2"/>
                </a:solidFill>
              </a:rPr>
              <a:t>"</a:t>
            </a:r>
            <a:r>
              <a:rPr lang="en-US" altLang="ja-JP" sz="2000" b="1">
                <a:solidFill>
                  <a:schemeClr val="tx2"/>
                </a:solidFill>
                <a:latin typeface="Papyrus" charset="0"/>
              </a:rPr>
              <a:t>The Blood of the Martyrs is the seed of the Church</a:t>
            </a:r>
            <a:r>
              <a:rPr lang="en-US" altLang="ja-JP" sz="2000" b="1">
                <a:solidFill>
                  <a:schemeClr val="tx2"/>
                </a:solidFill>
              </a:rPr>
              <a:t>"</a:t>
            </a:r>
            <a:r>
              <a:rPr lang="en-US" altLang="ja-JP" sz="2000">
                <a:solidFill>
                  <a:schemeClr val="tx2"/>
                </a:solidFill>
                <a:latin typeface="Papyrus" charset="0"/>
              </a:rPr>
              <a:t> </a:t>
            </a:r>
            <a:br>
              <a:rPr lang="en-US" altLang="ja-JP" sz="2000">
                <a:solidFill>
                  <a:schemeClr val="tx2"/>
                </a:solidFill>
                <a:latin typeface="Papyrus" charset="0"/>
              </a:rPr>
            </a:br>
            <a:r>
              <a:rPr lang="en-US" altLang="ja-JP" sz="2000">
                <a:solidFill>
                  <a:schemeClr val="tx2"/>
                </a:solidFill>
                <a:latin typeface="Papyrus" charset="0"/>
              </a:rPr>
              <a:t/>
            </a:r>
            <a:br>
              <a:rPr lang="en-US" altLang="ja-JP" sz="2000">
                <a:solidFill>
                  <a:schemeClr val="tx2"/>
                </a:solidFill>
                <a:latin typeface="Papyrus" charset="0"/>
              </a:rPr>
            </a:br>
            <a:r>
              <a:rPr lang="en-US" altLang="ja-JP" sz="1600" b="1">
                <a:solidFill>
                  <a:schemeClr val="tx2"/>
                </a:solidFill>
                <a:latin typeface="Papyrus" charset="0"/>
              </a:rPr>
              <a:t>-Tertullian-</a:t>
            </a:r>
            <a:r>
              <a:rPr lang="en-US" altLang="ja-JP" sz="1400" b="1">
                <a:solidFill>
                  <a:schemeClr val="tx2"/>
                </a:solidFill>
              </a:rPr>
              <a:t> </a:t>
            </a:r>
            <a:endParaRPr lang="en-US" sz="1400" b="1">
              <a:solidFill>
                <a:schemeClr val="tx2"/>
              </a:solidFill>
            </a:endParaRPr>
          </a:p>
        </p:txBody>
      </p:sp>
      <p:sp>
        <p:nvSpPr>
          <p:cNvPr id="43011" name="Rectangle 8"/>
          <p:cNvSpPr>
            <a:spLocks noGrp="1" noChangeArrowheads="1"/>
          </p:cNvSpPr>
          <p:nvPr>
            <p:ph type="ctrTitle"/>
          </p:nvPr>
        </p:nvSpPr>
        <p:spPr>
          <a:xfrm>
            <a:off x="609600" y="228600"/>
            <a:ext cx="7924800" cy="2209800"/>
          </a:xfrm>
          <a:extLst/>
        </p:spPr>
        <p:txBody>
          <a:bodyPr/>
          <a:lstStyle/>
          <a:p>
            <a:pPr eaLnBrk="1" hangingPunct="1">
              <a:defRPr/>
            </a:pPr>
            <a:r>
              <a:rPr lang="en-US" sz="17000" b="1" dirty="0">
                <a:effectLst>
                  <a:glow rad="114300">
                    <a:schemeClr val="bg1"/>
                  </a:glow>
                </a:effectLst>
                <a:latin typeface="Papyrus" charset="0"/>
                <a:ea typeface="ＭＳ Ｐゴシック" charset="0"/>
                <a:cs typeface="ＭＳ Ｐゴシック" charset="0"/>
              </a:rPr>
              <a:t>Giving</a:t>
            </a:r>
            <a:endParaRPr lang="en-US" sz="27500" b="1" dirty="0">
              <a:effectLst>
                <a:glow rad="114300">
                  <a:schemeClr val="bg1"/>
                </a:glow>
              </a:effectLst>
              <a:latin typeface="Papyrus" charset="0"/>
              <a:ea typeface="ＭＳ Ｐゴシック" charset="0"/>
              <a:cs typeface="ＭＳ Ｐゴシック" charset="0"/>
            </a:endParaRPr>
          </a:p>
        </p:txBody>
      </p:sp>
      <p:sp>
        <p:nvSpPr>
          <p:cNvPr id="624651" name="Rectangle 11"/>
          <p:cNvSpPr>
            <a:spLocks noChangeArrowheads="1"/>
          </p:cNvSpPr>
          <p:nvPr/>
        </p:nvSpPr>
        <p:spPr bwMode="auto">
          <a:xfrm>
            <a:off x="2123728" y="2841848"/>
            <a:ext cx="5029200" cy="28194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spcBef>
                <a:spcPct val="20000"/>
              </a:spcBef>
              <a:defRPr/>
            </a:pPr>
            <a:r>
              <a:rPr lang="en-US" altLang="ja-JP" sz="3600" b="1" i="1" dirty="0">
                <a:effectLst>
                  <a:glow rad="114300">
                    <a:schemeClr val="bg1"/>
                  </a:glow>
                </a:effectLst>
              </a:rPr>
              <a:t>"</a:t>
            </a:r>
            <a:r>
              <a:rPr lang="en-US" sz="3600" b="1" i="1" dirty="0">
                <a:effectLst>
                  <a:glow rad="114300">
                    <a:schemeClr val="bg1"/>
                  </a:glow>
                </a:effectLst>
              </a:rPr>
              <a:t>…</a:t>
            </a:r>
            <a:r>
              <a:rPr lang="en-US" sz="3600" b="1" i="1" dirty="0">
                <a:effectLst>
                  <a:glow rad="114300">
                    <a:schemeClr val="bg1"/>
                  </a:glow>
                </a:effectLst>
              </a:rPr>
              <a:t>and if I give my body to be burned but have not love, </a:t>
            </a:r>
            <a:br>
              <a:rPr lang="en-US" sz="3600" b="1" i="1" dirty="0">
                <a:effectLst>
                  <a:glow rad="114300">
                    <a:schemeClr val="bg1"/>
                  </a:glow>
                </a:effectLst>
              </a:rPr>
            </a:br>
            <a:r>
              <a:rPr lang="en-US" sz="3600" b="1" i="1" dirty="0">
                <a:effectLst>
                  <a:glow rad="114300">
                    <a:schemeClr val="bg1"/>
                  </a:glow>
                </a:effectLst>
              </a:rPr>
              <a:t>I am nothing</a:t>
            </a:r>
            <a:r>
              <a:rPr lang="en-US" sz="3600" b="1" i="1" dirty="0">
                <a:effectLst>
                  <a:glow rad="114300">
                    <a:schemeClr val="bg1"/>
                  </a:glow>
                </a:effectLst>
              </a:rPr>
              <a:t>…</a:t>
            </a:r>
            <a:r>
              <a:rPr lang="en-US" altLang="ja-JP" sz="3600" b="1" i="1" dirty="0">
                <a:effectLst>
                  <a:glow rad="114300">
                    <a:schemeClr val="bg1"/>
                  </a:glow>
                </a:effectLst>
              </a:rPr>
              <a:t>"</a:t>
            </a:r>
            <a:r>
              <a:rPr lang="en-US" sz="3600" b="1" i="1" dirty="0">
                <a:effectLst>
                  <a:glow rad="114300">
                    <a:schemeClr val="bg1"/>
                  </a:glow>
                </a:effectLst>
              </a:rPr>
              <a:t> </a:t>
            </a:r>
            <a:r>
              <a:rPr lang="en-US" sz="2800" b="1" i="1" dirty="0">
                <a:effectLst>
                  <a:glow rad="114300">
                    <a:schemeClr val="bg1"/>
                  </a:glow>
                </a:effectLst>
              </a:rPr>
              <a:t>(NIV)</a:t>
            </a:r>
            <a:endParaRPr lang="en-US" sz="3600" b="1" i="1" dirty="0">
              <a:effectLst>
                <a:glow rad="114300">
                  <a:schemeClr val="bg1"/>
                </a:glow>
              </a:effectLs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blood_splat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752600"/>
            <a:ext cx="52578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Rectangle 3"/>
          <p:cNvSpPr>
            <a:spLocks noChangeArrowheads="1"/>
          </p:cNvSpPr>
          <p:nvPr/>
        </p:nvSpPr>
        <p:spPr bwMode="auto">
          <a:xfrm>
            <a:off x="914400" y="5867400"/>
            <a:ext cx="7772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altLang="ja-JP" sz="2000" b="1">
                <a:solidFill>
                  <a:schemeClr val="tx2"/>
                </a:solidFill>
              </a:rPr>
              <a:t>"</a:t>
            </a:r>
            <a:r>
              <a:rPr lang="en-US" altLang="ja-JP" sz="2000" b="1">
                <a:solidFill>
                  <a:schemeClr val="tx2"/>
                </a:solidFill>
                <a:latin typeface="Papyrus" charset="0"/>
              </a:rPr>
              <a:t>The Blood of the Martyrs is the seed of the Church</a:t>
            </a:r>
            <a:r>
              <a:rPr lang="en-US" altLang="ja-JP" sz="2000" b="1">
                <a:solidFill>
                  <a:schemeClr val="tx2"/>
                </a:solidFill>
              </a:rPr>
              <a:t>"</a:t>
            </a:r>
            <a:r>
              <a:rPr lang="en-US" altLang="ja-JP" sz="2000">
                <a:solidFill>
                  <a:schemeClr val="tx2"/>
                </a:solidFill>
                <a:latin typeface="Papyrus" charset="0"/>
              </a:rPr>
              <a:t> </a:t>
            </a:r>
            <a:br>
              <a:rPr lang="en-US" altLang="ja-JP" sz="2000">
                <a:solidFill>
                  <a:schemeClr val="tx2"/>
                </a:solidFill>
                <a:latin typeface="Papyrus" charset="0"/>
              </a:rPr>
            </a:br>
            <a:r>
              <a:rPr lang="en-US" altLang="ja-JP" sz="2000">
                <a:solidFill>
                  <a:schemeClr val="tx2"/>
                </a:solidFill>
                <a:latin typeface="Papyrus" charset="0"/>
              </a:rPr>
              <a:t/>
            </a:r>
            <a:br>
              <a:rPr lang="en-US" altLang="ja-JP" sz="2000">
                <a:solidFill>
                  <a:schemeClr val="tx2"/>
                </a:solidFill>
                <a:latin typeface="Papyrus" charset="0"/>
              </a:rPr>
            </a:br>
            <a:r>
              <a:rPr lang="en-US" altLang="ja-JP" sz="1600" b="1">
                <a:solidFill>
                  <a:schemeClr val="tx2"/>
                </a:solidFill>
                <a:latin typeface="Papyrus" charset="0"/>
              </a:rPr>
              <a:t>-Tertullian-</a:t>
            </a:r>
            <a:r>
              <a:rPr lang="en-US" altLang="ja-JP" sz="1400" b="1">
                <a:solidFill>
                  <a:schemeClr val="tx2"/>
                </a:solidFill>
              </a:rPr>
              <a:t> </a:t>
            </a:r>
            <a:endParaRPr lang="en-US" sz="1400" b="1">
              <a:solidFill>
                <a:schemeClr val="tx2"/>
              </a:solidFill>
            </a:endParaRPr>
          </a:p>
        </p:txBody>
      </p:sp>
      <p:sp>
        <p:nvSpPr>
          <p:cNvPr id="47107" name="Rectangle 4"/>
          <p:cNvSpPr>
            <a:spLocks noGrp="1" noChangeArrowheads="1"/>
          </p:cNvSpPr>
          <p:nvPr>
            <p:ph type="ctrTitle"/>
          </p:nvPr>
        </p:nvSpPr>
        <p:spPr>
          <a:xfrm>
            <a:off x="609600" y="228600"/>
            <a:ext cx="7924800" cy="2209800"/>
          </a:xfrm>
          <a:extLst/>
        </p:spPr>
        <p:txBody>
          <a:bodyPr/>
          <a:lstStyle/>
          <a:p>
            <a:pPr eaLnBrk="1" hangingPunct="1">
              <a:defRPr/>
            </a:pPr>
            <a:r>
              <a:rPr lang="en-US" sz="17000" b="1">
                <a:effectLst>
                  <a:glow rad="114300">
                    <a:schemeClr val="bg1"/>
                  </a:glow>
                </a:effectLst>
                <a:latin typeface="Papyrus" charset="0"/>
                <a:ea typeface="ＭＳ Ｐゴシック" charset="0"/>
                <a:cs typeface="ＭＳ Ｐゴシック" charset="0"/>
              </a:rPr>
              <a:t>INDIA</a:t>
            </a:r>
          </a:p>
        </p:txBody>
      </p:sp>
      <p:sp>
        <p:nvSpPr>
          <p:cNvPr id="735237" name="Rectangle 5"/>
          <p:cNvSpPr>
            <a:spLocks noChangeArrowheads="1"/>
          </p:cNvSpPr>
          <p:nvPr/>
        </p:nvSpPr>
        <p:spPr bwMode="auto">
          <a:xfrm>
            <a:off x="2195736" y="2667000"/>
            <a:ext cx="4824536" cy="28194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spcBef>
                <a:spcPct val="20000"/>
              </a:spcBef>
              <a:defRPr/>
            </a:pPr>
            <a:r>
              <a:rPr lang="en-US" altLang="ja-JP" sz="3600" b="1" i="1" dirty="0">
                <a:effectLst>
                  <a:glow rad="114300">
                    <a:schemeClr val="bg1"/>
                  </a:glow>
                </a:effectLst>
              </a:rPr>
              <a:t>"</a:t>
            </a:r>
            <a:r>
              <a:rPr lang="en-US" sz="3600" b="1" i="1" dirty="0">
                <a:effectLst>
                  <a:glow rad="114300">
                    <a:schemeClr val="bg1"/>
                  </a:glow>
                </a:effectLst>
              </a:rPr>
              <a:t>…</a:t>
            </a:r>
            <a:r>
              <a:rPr lang="en-US" sz="3600" b="1" i="1" dirty="0">
                <a:effectLst>
                  <a:glow rad="114300">
                    <a:schemeClr val="bg1"/>
                  </a:glow>
                </a:effectLst>
              </a:rPr>
              <a:t>and if I give my body to be burned but have not love, </a:t>
            </a:r>
            <a:br>
              <a:rPr lang="en-US" sz="3600" b="1" i="1" dirty="0">
                <a:effectLst>
                  <a:glow rad="114300">
                    <a:schemeClr val="bg1"/>
                  </a:glow>
                </a:effectLst>
              </a:rPr>
            </a:br>
            <a:r>
              <a:rPr lang="en-US" sz="3600" b="1" i="1" dirty="0">
                <a:effectLst>
                  <a:glow rad="114300">
                    <a:schemeClr val="bg1"/>
                  </a:glow>
                </a:effectLst>
              </a:rPr>
              <a:t>I am nothing</a:t>
            </a:r>
            <a:r>
              <a:rPr lang="en-US" sz="3600" b="1" i="1" dirty="0">
                <a:effectLst>
                  <a:glow rad="114300">
                    <a:schemeClr val="bg1"/>
                  </a:glow>
                </a:effectLst>
              </a:rPr>
              <a:t>…</a:t>
            </a:r>
            <a:r>
              <a:rPr lang="en-US" altLang="ja-JP" sz="3600" b="1" i="1" dirty="0">
                <a:effectLst>
                  <a:glow rad="114300">
                    <a:schemeClr val="bg1"/>
                  </a:glow>
                </a:effectLst>
              </a:rPr>
              <a:t>"</a:t>
            </a:r>
            <a:r>
              <a:rPr lang="en-US" sz="3600" b="1" i="1" dirty="0">
                <a:effectLst>
                  <a:glow rad="114300">
                    <a:schemeClr val="bg1"/>
                  </a:glow>
                </a:effectLst>
              </a:rPr>
              <a:t> </a:t>
            </a:r>
            <a:r>
              <a:rPr lang="en-US" sz="3600" b="1" i="1" dirty="0">
                <a:effectLst>
                  <a:glow rad="114300">
                    <a:schemeClr val="bg1"/>
                  </a:glow>
                </a:effectLst>
              </a:rPr>
              <a:t>(NIV)</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122882"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22883" name="Picture 4" descr="image0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228600"/>
            <a:ext cx="84582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124930"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24931" name="Picture 4" descr="image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76225"/>
            <a:ext cx="84582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126978"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26979" name="Picture 4" descr="image0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04800"/>
            <a:ext cx="8458200" cy="618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descr="image0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066800"/>
            <a:ext cx="60198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131074"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31075" name="Picture 4" descr="image0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533400"/>
            <a:ext cx="73152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133122"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33123" name="Picture 4" descr="image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400050"/>
            <a:ext cx="8077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ctrTitle"/>
          </p:nvPr>
        </p:nvSpPr>
        <p:spPr>
          <a:xfrm>
            <a:off x="0" y="152400"/>
            <a:ext cx="9144000" cy="1981200"/>
          </a:xfrm>
        </p:spPr>
        <p:txBody>
          <a:bodyPr/>
          <a:lstStyle/>
          <a:p>
            <a:pPr eaLnBrk="1" hangingPunct="1"/>
            <a:r>
              <a:rPr lang="en-US">
                <a:latin typeface="Arial" charset="0"/>
                <a:ea typeface="ＭＳ Ｐゴシック" charset="0"/>
                <a:cs typeface="ＭＳ Ｐゴシック" charset="0"/>
              </a:rPr>
              <a:t>A little knowledge can be </a:t>
            </a:r>
            <a:r>
              <a:rPr lang="en-US" sz="6600">
                <a:latin typeface="Bizarro Regular" charset="0"/>
                <a:ea typeface="ＭＳ Ｐゴシック" charset="0"/>
                <a:cs typeface="ＭＳ Ｐゴシック" charset="0"/>
              </a:rPr>
              <a:t>dangerous</a:t>
            </a:r>
            <a:endParaRPr lang="en-US">
              <a:latin typeface="Arial" charset="0"/>
              <a:ea typeface="ＭＳ Ｐゴシック" charset="0"/>
              <a:cs typeface="ＭＳ Ｐゴシック" charset="0"/>
            </a:endParaRPr>
          </a:p>
        </p:txBody>
      </p:sp>
      <p:pic>
        <p:nvPicPr>
          <p:cNvPr id="82946" name="Picture 3" descr="Bikerbab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2286000"/>
            <a:ext cx="64595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228600" y="381000"/>
            <a:ext cx="8610600" cy="1219200"/>
          </a:xfrm>
          <a:solidFill>
            <a:srgbClr val="800080"/>
          </a:solidFill>
        </p:spPr>
        <p:txBody>
          <a:bodyPr/>
          <a:lstStyle/>
          <a:p>
            <a:pPr eaLnBrk="1" hangingPunct="1">
              <a:defRPr/>
            </a:pPr>
            <a:r>
              <a:rPr lang="en-US" sz="8000" dirty="0" smtClean="0">
                <a:solidFill>
                  <a:schemeClr val="bg1"/>
                </a:solidFill>
                <a:effectLst>
                  <a:outerShdw blurRad="38100" dist="38100" dir="2700000" algn="tl">
                    <a:srgbClr val="000000"/>
                  </a:outerShdw>
                </a:effectLst>
                <a:latin typeface="Papyrus" charset="0"/>
              </a:rPr>
              <a:t>Pray</a:t>
            </a:r>
            <a:endParaRPr lang="en-US" sz="5400" dirty="0" smtClean="0">
              <a:latin typeface="Papyrus" charset="0"/>
            </a:endParaRPr>
          </a:p>
        </p:txBody>
      </p:sp>
      <p:sp>
        <p:nvSpPr>
          <p:cNvPr id="135170" name="Rectangle 5"/>
          <p:cNvSpPr>
            <a:spLocks noChangeArrowheads="1"/>
          </p:cNvSpPr>
          <p:nvPr/>
        </p:nvSpPr>
        <p:spPr bwMode="auto">
          <a:xfrm>
            <a:off x="0" y="1844675"/>
            <a:ext cx="9099550" cy="501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eaLnBrk="1" hangingPunct="1">
              <a:lnSpc>
                <a:spcPct val="90000"/>
              </a:lnSpc>
              <a:spcBef>
                <a:spcPct val="20000"/>
              </a:spcBef>
            </a:pPr>
            <a:r>
              <a:rPr lang="en-US" sz="3200" b="1">
                <a:cs typeface="Arial" charset="0"/>
              </a:rPr>
              <a:t>- For a Revival </a:t>
            </a:r>
          </a:p>
          <a:p>
            <a:pPr marL="342900" indent="-342900" algn="ctr" eaLnBrk="1" hangingPunct="1">
              <a:lnSpc>
                <a:spcPct val="90000"/>
              </a:lnSpc>
              <a:spcBef>
                <a:spcPct val="20000"/>
              </a:spcBef>
              <a:buFontTx/>
              <a:buChar char="•"/>
            </a:pPr>
            <a:endParaRPr lang="en-US" sz="3200" b="1">
              <a:cs typeface="Arial" charset="0"/>
            </a:endParaRPr>
          </a:p>
          <a:p>
            <a:pPr marL="342900" indent="-342900" algn="ctr" eaLnBrk="1" hangingPunct="1">
              <a:lnSpc>
                <a:spcPct val="90000"/>
              </a:lnSpc>
              <a:spcBef>
                <a:spcPct val="20000"/>
              </a:spcBef>
            </a:pPr>
            <a:r>
              <a:rPr lang="en-US" sz="3200" b="1">
                <a:cs typeface="Arial" charset="0"/>
              </a:rPr>
              <a:t>- That the Love of Christians May Shine</a:t>
            </a:r>
          </a:p>
          <a:p>
            <a:pPr marL="342900" indent="-342900" algn="ctr" eaLnBrk="1" hangingPunct="1">
              <a:lnSpc>
                <a:spcPct val="90000"/>
              </a:lnSpc>
              <a:spcBef>
                <a:spcPct val="20000"/>
              </a:spcBef>
              <a:buFontTx/>
              <a:buChar char="•"/>
            </a:pPr>
            <a:endParaRPr lang="en-US" sz="3200" b="1">
              <a:cs typeface="Arial" charset="0"/>
            </a:endParaRPr>
          </a:p>
          <a:p>
            <a:pPr marL="342900" indent="-342900" algn="ctr" eaLnBrk="1" hangingPunct="1">
              <a:lnSpc>
                <a:spcPct val="90000"/>
              </a:lnSpc>
              <a:spcBef>
                <a:spcPct val="20000"/>
              </a:spcBef>
            </a:pPr>
            <a:r>
              <a:rPr lang="en-US" sz="3200" b="1">
                <a:cs typeface="Arial" charset="0"/>
              </a:rPr>
              <a:t>- For Perseverance, Endurance of The Saints</a:t>
            </a:r>
          </a:p>
          <a:p>
            <a:pPr marL="342900" indent="-342900" algn="ctr" eaLnBrk="1" hangingPunct="1">
              <a:lnSpc>
                <a:spcPct val="90000"/>
              </a:lnSpc>
              <a:spcBef>
                <a:spcPct val="20000"/>
              </a:spcBef>
              <a:buFontTx/>
              <a:buChar char="•"/>
            </a:pPr>
            <a:endParaRPr lang="en-US" sz="3200" b="1">
              <a:cs typeface="Arial" charset="0"/>
            </a:endParaRPr>
          </a:p>
          <a:p>
            <a:pPr marL="342900" indent="-342900" algn="ctr" eaLnBrk="1" hangingPunct="1">
              <a:lnSpc>
                <a:spcPct val="90000"/>
              </a:lnSpc>
              <a:spcBef>
                <a:spcPct val="20000"/>
              </a:spcBef>
            </a:pPr>
            <a:r>
              <a:rPr lang="en-US" sz="3200" b="1">
                <a:cs typeface="Arial" charset="0"/>
              </a:rPr>
              <a:t>- For Unity of the Church in India</a:t>
            </a:r>
          </a:p>
          <a:p>
            <a:pPr marL="342900" indent="-342900" algn="ctr" eaLnBrk="1" hangingPunct="1">
              <a:lnSpc>
                <a:spcPct val="90000"/>
              </a:lnSpc>
              <a:spcBef>
                <a:spcPct val="20000"/>
              </a:spcBef>
            </a:pPr>
            <a:endParaRPr lang="en-US" sz="3200" b="1">
              <a:cs typeface="Arial" charset="0"/>
            </a:endParaRPr>
          </a:p>
          <a:p>
            <a:pPr marL="342900" indent="-342900" algn="ctr" eaLnBrk="1" hangingPunct="1">
              <a:lnSpc>
                <a:spcPct val="90000"/>
              </a:lnSpc>
              <a:spcBef>
                <a:spcPct val="20000"/>
              </a:spcBef>
            </a:pPr>
            <a:r>
              <a:rPr lang="en-US" sz="3200" b="1">
                <a:cs typeface="Arial" charset="0"/>
              </a:rPr>
              <a:t>- Against Retaliation by the Christians</a:t>
            </a:r>
            <a:endParaRPr lang="en-US" sz="3600" b="1">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4" descr="churchwindow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0306" name="Rectangle 2"/>
          <p:cNvSpPr>
            <a:spLocks noGrp="1" noChangeArrowheads="1"/>
          </p:cNvSpPr>
          <p:nvPr>
            <p:ph type="ctrTitle"/>
          </p:nvPr>
        </p:nvSpPr>
        <p:spPr>
          <a:xfrm>
            <a:off x="0" y="609600"/>
            <a:ext cx="9144000" cy="1371600"/>
          </a:xfrm>
          <a:effectLst>
            <a:outerShdw blurRad="63500" dist="35921" dir="2700000" algn="ctr" rotWithShape="0">
              <a:srgbClr val="000000">
                <a:alpha val="74998"/>
              </a:srgbClr>
            </a:outerShdw>
          </a:effectLst>
        </p:spPr>
        <p:txBody>
          <a:bodyPr/>
          <a:lstStyle/>
          <a:p>
            <a:pPr eaLnBrk="1" hangingPunct="1">
              <a:defRPr/>
            </a:pPr>
            <a:r>
              <a:rPr lang="en-US" smtClean="0"/>
              <a:t>I.  Love is </a:t>
            </a:r>
            <a:r>
              <a:rPr lang="en-US" sz="6000" smtClean="0">
                <a:solidFill>
                  <a:srgbClr val="FFFF00"/>
                </a:solidFill>
              </a:rPr>
              <a:t>superior</a:t>
            </a:r>
            <a:r>
              <a:rPr lang="en-US" smtClean="0"/>
              <a:t> to gifts (1-3).</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3"/>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algn="ctr"/>
            <a:endParaRPr lang="en-US">
              <a:solidFill>
                <a:srgbClr val="000000"/>
              </a:solidFill>
              <a:latin typeface="Times New Roman" charset="0"/>
            </a:endParaRPr>
          </a:p>
        </p:txBody>
      </p:sp>
      <p:sp>
        <p:nvSpPr>
          <p:cNvPr id="370690" name="Title 1"/>
          <p:cNvSpPr>
            <a:spLocks noGrp="1"/>
          </p:cNvSpPr>
          <p:nvPr>
            <p:ph type="title" idx="4294967295"/>
          </p:nvPr>
        </p:nvSpPr>
        <p:spPr>
          <a:xfrm>
            <a:off x="2298700" y="228600"/>
            <a:ext cx="4686300" cy="533400"/>
          </a:xfrm>
        </p:spPr>
        <p:txBody>
          <a:bodyPr/>
          <a:lstStyle/>
          <a:p>
            <a:pPr eaLnBrk="1" hangingPunct="1">
              <a:defRPr/>
            </a:pPr>
            <a:r>
              <a:rPr lang="en-US" sz="3200" i="1">
                <a:solidFill>
                  <a:srgbClr val="800000"/>
                </a:solidFill>
                <a:latin typeface="Arial" charset="0"/>
                <a:ea typeface="ＭＳ Ｐゴシック" charset="0"/>
                <a:cs typeface="Arial" charset="0"/>
              </a:rPr>
              <a:t>Our Vision is to…</a:t>
            </a:r>
          </a:p>
        </p:txBody>
      </p:sp>
      <p:pic>
        <p:nvPicPr>
          <p:cNvPr id="202755" name="Picture 4" descr="Crossroads-Logo.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4800" y="228600"/>
            <a:ext cx="17430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2971800" y="1143000"/>
            <a:ext cx="3048000" cy="3048000"/>
            <a:chOff x="2819400" y="1143000"/>
            <a:chExt cx="3048000" cy="3048000"/>
          </a:xfrm>
        </p:grpSpPr>
        <p:pic>
          <p:nvPicPr>
            <p:cNvPr id="202765" name="Picture 6" descr="loveclou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19400" y="1905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2819400" y="1143000"/>
              <a:ext cx="2971800" cy="914400"/>
            </a:xfrm>
            <a:prstGeom prst="rect">
              <a:avLst/>
            </a:prstGeom>
            <a:noFill/>
            <a:ln w="9525">
              <a:noFill/>
              <a:miter lim="800000"/>
              <a:headEnd/>
              <a:tailEnd/>
            </a:ln>
            <a:effectLst/>
          </p:spPr>
          <p:txBody>
            <a:bodyPr anchor="ctr"/>
            <a:lstStyle/>
            <a:p>
              <a:pPr algn="ctr">
                <a:defRPr/>
              </a:pPr>
              <a:r>
                <a:rPr lang="en-US" sz="4400" b="1" kern="0" dirty="0">
                  <a:solidFill>
                    <a:srgbClr val="800000"/>
                  </a:solidFill>
                  <a:latin typeface="Arial"/>
                  <a:ea typeface="ＭＳ Ｐゴシック" pitchFamily="-107" charset="-128"/>
                  <a:cs typeface="Arial"/>
                </a:rPr>
                <a:t>Love God</a:t>
              </a:r>
            </a:p>
          </p:txBody>
        </p:sp>
      </p:grpSp>
      <p:sp>
        <p:nvSpPr>
          <p:cNvPr id="12" name="Title 1"/>
          <p:cNvSpPr txBox="1">
            <a:spLocks/>
          </p:cNvSpPr>
          <p:nvPr/>
        </p:nvSpPr>
        <p:spPr bwMode="auto">
          <a:xfrm>
            <a:off x="6096000" y="3276600"/>
            <a:ext cx="3048000" cy="1295400"/>
          </a:xfrm>
          <a:prstGeom prst="rect">
            <a:avLst/>
          </a:prstGeom>
          <a:noFill/>
          <a:ln w="9525">
            <a:noFill/>
            <a:miter lim="800000"/>
            <a:headEnd/>
            <a:tailEnd/>
          </a:ln>
          <a:effectLst/>
        </p:spPr>
        <p:txBody>
          <a:bodyPr anchor="ctr"/>
          <a:lstStyle/>
          <a:p>
            <a:pPr algn="ctr">
              <a:defRPr/>
            </a:pPr>
            <a:r>
              <a:rPr lang="en-US" sz="4400" b="1" kern="0" dirty="0">
                <a:solidFill>
                  <a:srgbClr val="800000"/>
                </a:solidFill>
                <a:latin typeface="Arial"/>
                <a:ea typeface="ＭＳ Ｐゴシック" pitchFamily="-107" charset="-128"/>
                <a:cs typeface="Arial"/>
              </a:rPr>
              <a:t>Love the Nations</a:t>
            </a:r>
          </a:p>
        </p:txBody>
      </p:sp>
      <p:grpSp>
        <p:nvGrpSpPr>
          <p:cNvPr id="3" name="Group 14"/>
          <p:cNvGrpSpPr>
            <a:grpSpLocks/>
          </p:cNvGrpSpPr>
          <p:nvPr/>
        </p:nvGrpSpPr>
        <p:grpSpPr bwMode="auto">
          <a:xfrm>
            <a:off x="0" y="3360738"/>
            <a:ext cx="3048000" cy="3497262"/>
            <a:chOff x="0" y="3360420"/>
            <a:chExt cx="3048000" cy="3497579"/>
          </a:xfrm>
        </p:grpSpPr>
        <p:sp>
          <p:nvSpPr>
            <p:cNvPr id="10" name="Title 1"/>
            <p:cNvSpPr txBox="1">
              <a:spLocks/>
            </p:cNvSpPr>
            <p:nvPr/>
          </p:nvSpPr>
          <p:spPr bwMode="auto">
            <a:xfrm>
              <a:off x="0" y="3360420"/>
              <a:ext cx="3048000" cy="1211372"/>
            </a:xfrm>
            <a:prstGeom prst="rect">
              <a:avLst/>
            </a:prstGeom>
            <a:noFill/>
            <a:ln w="9525">
              <a:noFill/>
              <a:miter lim="800000"/>
              <a:headEnd/>
              <a:tailEnd/>
            </a:ln>
            <a:effectLst/>
          </p:spPr>
          <p:txBody>
            <a:bodyPr anchor="ctr"/>
            <a:lstStyle/>
            <a:p>
              <a:pPr algn="ctr">
                <a:defRPr/>
              </a:pPr>
              <a:r>
                <a:rPr lang="en-US" sz="4400" b="1" kern="0" dirty="0">
                  <a:solidFill>
                    <a:srgbClr val="800000"/>
                  </a:solidFill>
                  <a:latin typeface="Arial"/>
                  <a:ea typeface="ＭＳ Ｐゴシック" pitchFamily="-107" charset="-128"/>
                  <a:cs typeface="Arial"/>
                </a:rPr>
                <a:t>Love the Church</a:t>
              </a:r>
            </a:p>
          </p:txBody>
        </p:sp>
        <p:pic>
          <p:nvPicPr>
            <p:cNvPr id="202764" name="Picture 12" descr="body_of_Christ2.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 y="4572000"/>
              <a:ext cx="3047999" cy="228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Content Placeholder 3" descr="People on the Globe.jpg"/>
          <p:cNvPicPr>
            <a:picLocks noGrp="1" noChangeAspect="1"/>
          </p:cNvPicPr>
          <p:nvPr>
            <p:ph idx="4294967295"/>
          </p:nvPr>
        </p:nvPicPr>
        <p:blipFill>
          <a:blip r:embed="rId6" cstate="screen">
            <a:extLst>
              <a:ext uri="{28A0092B-C50C-407E-A947-70E740481C1C}">
                <a14:useLocalDpi xmlns:a14="http://schemas.microsoft.com/office/drawing/2010/main"/>
              </a:ext>
            </a:extLst>
          </a:blip>
          <a:srcRect l="-66" r="-66"/>
          <a:stretch>
            <a:fillRect/>
          </a:stretch>
        </p:blipFill>
        <p:spPr>
          <a:xfrm>
            <a:off x="6172200" y="4572000"/>
            <a:ext cx="3048000" cy="2286000"/>
          </a:xfrm>
        </p:spPr>
      </p:pic>
      <p:sp>
        <p:nvSpPr>
          <p:cNvPr id="19" name="Right Arrow 18"/>
          <p:cNvSpPr>
            <a:spLocks noChangeArrowheads="1"/>
          </p:cNvSpPr>
          <p:nvPr/>
        </p:nvSpPr>
        <p:spPr bwMode="auto">
          <a:xfrm rot="8286027">
            <a:off x="2128838" y="2709863"/>
            <a:ext cx="762000" cy="533400"/>
          </a:xfrm>
          <a:prstGeom prst="rightArrow">
            <a:avLst>
              <a:gd name="adj1" fmla="val 50000"/>
              <a:gd name="adj2" fmla="val 50000"/>
            </a:avLst>
          </a:prstGeom>
          <a:solidFill>
            <a:srgbClr val="8E0C09"/>
          </a:solidFill>
          <a:ln w="12700" cap="sq">
            <a:solidFill>
              <a:schemeClr val="tx1"/>
            </a:solidFill>
            <a:round/>
            <a:headEnd type="none" w="sm" len="sm"/>
            <a:tailEnd type="none" w="sm" len="sm"/>
          </a:ln>
        </p:spPr>
        <p:txBody>
          <a:bodyPr wrap="none"/>
          <a:lstStyle/>
          <a:p>
            <a:pPr algn="ctr"/>
            <a:endParaRPr lang="en-US">
              <a:solidFill>
                <a:srgbClr val="800000"/>
              </a:solidFill>
              <a:latin typeface="Times New Roman" charset="0"/>
            </a:endParaRPr>
          </a:p>
        </p:txBody>
      </p:sp>
      <p:sp>
        <p:nvSpPr>
          <p:cNvPr id="20" name="Right Arrow 19"/>
          <p:cNvSpPr>
            <a:spLocks noChangeArrowheads="1"/>
          </p:cNvSpPr>
          <p:nvPr/>
        </p:nvSpPr>
        <p:spPr bwMode="auto">
          <a:xfrm>
            <a:off x="4119563" y="5486400"/>
            <a:ext cx="762000" cy="533400"/>
          </a:xfrm>
          <a:prstGeom prst="rightArrow">
            <a:avLst>
              <a:gd name="adj1" fmla="val 50000"/>
              <a:gd name="adj2" fmla="val 50000"/>
            </a:avLst>
          </a:prstGeom>
          <a:solidFill>
            <a:srgbClr val="8E0C09"/>
          </a:solidFill>
          <a:ln w="12700" cap="sq">
            <a:solidFill>
              <a:schemeClr val="tx1"/>
            </a:solidFill>
            <a:round/>
            <a:headEnd type="none" w="sm" len="sm"/>
            <a:tailEnd type="none" w="sm" len="sm"/>
          </a:ln>
        </p:spPr>
        <p:txBody>
          <a:bodyPr wrap="none"/>
          <a:lstStyle/>
          <a:p>
            <a:pPr algn="ctr"/>
            <a:endParaRPr lang="en-US">
              <a:solidFill>
                <a:srgbClr val="800000"/>
              </a:solidFill>
              <a:latin typeface="Times New Roman" charset="0"/>
            </a:endParaRPr>
          </a:p>
        </p:txBody>
      </p:sp>
      <p:sp>
        <p:nvSpPr>
          <p:cNvPr id="21" name="Right Arrow 20"/>
          <p:cNvSpPr>
            <a:spLocks noChangeArrowheads="1"/>
          </p:cNvSpPr>
          <p:nvPr/>
        </p:nvSpPr>
        <p:spPr bwMode="auto">
          <a:xfrm rot="-8142921">
            <a:off x="6173788" y="2628900"/>
            <a:ext cx="762000" cy="533400"/>
          </a:xfrm>
          <a:prstGeom prst="rightArrow">
            <a:avLst>
              <a:gd name="adj1" fmla="val 50000"/>
              <a:gd name="adj2" fmla="val 50000"/>
            </a:avLst>
          </a:prstGeom>
          <a:solidFill>
            <a:srgbClr val="8E0C09"/>
          </a:solidFill>
          <a:ln w="12700" cap="sq">
            <a:solidFill>
              <a:schemeClr val="tx1"/>
            </a:solidFill>
            <a:round/>
            <a:headEnd type="none" w="sm" len="sm"/>
            <a:tailEnd type="none" w="sm" len="sm"/>
          </a:ln>
        </p:spPr>
        <p:txBody>
          <a:bodyPr wrap="none"/>
          <a:lstStyle/>
          <a:p>
            <a:pPr algn="ctr"/>
            <a:endParaRPr lang="en-US">
              <a:solidFill>
                <a:srgbClr val="800000"/>
              </a:solidFill>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200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4" descr="Bird 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1330" name="Rectangle 2"/>
          <p:cNvSpPr>
            <a:spLocks noGrp="1" noChangeArrowheads="1"/>
          </p:cNvSpPr>
          <p:nvPr>
            <p:ph type="title"/>
          </p:nvPr>
        </p:nvSpPr>
        <p:spPr>
          <a:xfrm>
            <a:off x="0" y="381000"/>
            <a:ext cx="9144000" cy="1143000"/>
          </a:xfrm>
          <a:effectLst>
            <a:outerShdw blurRad="63500" dist="35921" dir="2700000" algn="ctr" rotWithShape="0">
              <a:srgbClr val="000000">
                <a:alpha val="74998"/>
              </a:srgbClr>
            </a:outerShdw>
          </a:effectLst>
        </p:spPr>
        <p:txBody>
          <a:bodyPr/>
          <a:lstStyle/>
          <a:p>
            <a:pPr eaLnBrk="1" hangingPunct="1">
              <a:defRPr/>
            </a:pPr>
            <a:r>
              <a:rPr lang="en-US" b="1" dirty="0" smtClean="0">
                <a:solidFill>
                  <a:schemeClr val="bg1"/>
                </a:solidFill>
              </a:rPr>
              <a:t>II.  Love </a:t>
            </a:r>
            <a:r>
              <a:rPr lang="en-US" sz="6000" b="1" dirty="0" smtClean="0">
                <a:solidFill>
                  <a:srgbClr val="FFFF00"/>
                </a:solidFill>
              </a:rPr>
              <a:t>benefits</a:t>
            </a:r>
            <a:r>
              <a:rPr lang="en-US" b="1" dirty="0" smtClean="0">
                <a:solidFill>
                  <a:schemeClr val="bg1"/>
                </a:solidFill>
              </a:rPr>
              <a:t> others (4-7).</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descr="heart-key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5539" name="Rectangle 3"/>
          <p:cNvSpPr>
            <a:spLocks noGrp="1" noChangeArrowheads="1"/>
          </p:cNvSpPr>
          <p:nvPr>
            <p:ph type="title"/>
          </p:nvPr>
        </p:nvSpPr>
        <p:spPr>
          <a:xfrm>
            <a:off x="0" y="0"/>
            <a:ext cx="9144000" cy="838200"/>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en-US" sz="4000" b="1" i="1" smtClean="0">
                <a:solidFill>
                  <a:schemeClr val="bg1"/>
                </a:solidFill>
              </a:rPr>
              <a:t>Relational Aspects of Love (4-7)</a:t>
            </a:r>
            <a:endParaRPr lang="en-US" b="1" i="1" smtClean="0">
              <a:solidFill>
                <a:schemeClr val="bg1"/>
              </a:solidFill>
            </a:endParaRPr>
          </a:p>
        </p:txBody>
      </p:sp>
      <p:sp>
        <p:nvSpPr>
          <p:cNvPr id="705540" name="Rectangle 4"/>
          <p:cNvSpPr>
            <a:spLocks noChangeArrowheads="1"/>
          </p:cNvSpPr>
          <p:nvPr/>
        </p:nvSpPr>
        <p:spPr bwMode="auto">
          <a:xfrm>
            <a:off x="533400" y="3662363"/>
            <a:ext cx="3886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lnSpc>
                <a:spcPct val="90000"/>
              </a:lnSpc>
              <a:spcBef>
                <a:spcPct val="20000"/>
              </a:spcBef>
              <a:buFontTx/>
              <a:buChar char="•"/>
            </a:pPr>
            <a:r>
              <a:rPr lang="en-US" sz="2800" b="1" i="1"/>
              <a:t>Passively patient</a:t>
            </a:r>
          </a:p>
          <a:p>
            <a:pPr marL="342900" indent="-342900" eaLnBrk="1" hangingPunct="1">
              <a:lnSpc>
                <a:spcPct val="90000"/>
              </a:lnSpc>
              <a:spcBef>
                <a:spcPct val="20000"/>
              </a:spcBef>
              <a:buFontTx/>
              <a:buChar char="•"/>
            </a:pPr>
            <a:r>
              <a:rPr lang="en-US" sz="2800" b="1" i="1"/>
              <a:t>Actively kind</a:t>
            </a:r>
          </a:p>
        </p:txBody>
      </p:sp>
      <p:sp>
        <p:nvSpPr>
          <p:cNvPr id="705543" name="Rectangle 7"/>
          <p:cNvSpPr>
            <a:spLocks noChangeArrowheads="1"/>
          </p:cNvSpPr>
          <p:nvPr/>
        </p:nvSpPr>
        <p:spPr bwMode="auto">
          <a:xfrm>
            <a:off x="0" y="2362200"/>
            <a:ext cx="48006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lnSpc>
                <a:spcPct val="90000"/>
              </a:lnSpc>
              <a:spcBef>
                <a:spcPct val="20000"/>
              </a:spcBef>
            </a:pPr>
            <a:r>
              <a:rPr lang="en-US" sz="2800" b="1" i="1"/>
              <a:t>Love </a:t>
            </a:r>
            <a:r>
              <a:rPr lang="en-US" sz="2800" b="1" i="1" u="sng"/>
              <a:t>benefits others</a:t>
            </a:r>
            <a:r>
              <a:rPr lang="en-US" sz="2800" b="1" i="1"/>
              <a:t> both passively and actively </a:t>
            </a:r>
            <a:br>
              <a:rPr lang="en-US" sz="2800" b="1" i="1"/>
            </a:br>
            <a:r>
              <a:rPr lang="en-US" sz="2800" b="1" i="1"/>
              <a:t>(4a-b):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55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554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55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0" grpId="0" build="p"/>
      <p:bldP spid="7055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3" descr="heart_comment_graphic_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3588"/>
            <a:ext cx="914400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4754" name="Rectangle 2"/>
          <p:cNvSpPr>
            <a:spLocks noGrp="1" noChangeArrowheads="1"/>
          </p:cNvSpPr>
          <p:nvPr>
            <p:ph type="title" idx="4294967295"/>
          </p:nvPr>
        </p:nvSpPr>
        <p:spPr>
          <a:xfrm>
            <a:off x="685800" y="152400"/>
            <a:ext cx="7772400" cy="762000"/>
          </a:xfrm>
        </p:spPr>
        <p:txBody>
          <a:bodyPr/>
          <a:lstStyle/>
          <a:p>
            <a:pPr eaLnBrk="1" hangingPunct="1">
              <a:defRPr/>
            </a:pPr>
            <a:r>
              <a:rPr lang="en-US" sz="4400" b="0" smtClean="0">
                <a:cs typeface="+mj-cs"/>
              </a:rPr>
              <a:t>Heart Size</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heart-key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2707" name="Rectangle 3"/>
          <p:cNvSpPr>
            <a:spLocks noGrp="1" noChangeArrowheads="1"/>
          </p:cNvSpPr>
          <p:nvPr>
            <p:ph type="title"/>
          </p:nvPr>
        </p:nvSpPr>
        <p:spPr>
          <a:xfrm>
            <a:off x="0" y="0"/>
            <a:ext cx="9144000" cy="838200"/>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en-US" sz="4000" b="1" i="1" smtClean="0">
                <a:solidFill>
                  <a:schemeClr val="bg1"/>
                </a:solidFill>
              </a:rPr>
              <a:t>Relational Aspects of Love (4-7)</a:t>
            </a:r>
            <a:endParaRPr lang="en-US" b="1" i="1" smtClean="0">
              <a:solidFill>
                <a:schemeClr val="bg1"/>
              </a:solidFill>
            </a:endParaRPr>
          </a:p>
        </p:txBody>
      </p:sp>
      <p:sp>
        <p:nvSpPr>
          <p:cNvPr id="147459" name="Rectangle 4"/>
          <p:cNvSpPr>
            <a:spLocks noChangeArrowheads="1"/>
          </p:cNvSpPr>
          <p:nvPr/>
        </p:nvSpPr>
        <p:spPr bwMode="auto">
          <a:xfrm>
            <a:off x="533400" y="3662363"/>
            <a:ext cx="3886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lnSpc>
                <a:spcPct val="90000"/>
              </a:lnSpc>
              <a:spcBef>
                <a:spcPct val="20000"/>
              </a:spcBef>
              <a:buFontTx/>
              <a:buChar char="•"/>
            </a:pPr>
            <a:r>
              <a:rPr lang="en-US" sz="2800" b="1" i="1"/>
              <a:t>Passively patient</a:t>
            </a:r>
          </a:p>
          <a:p>
            <a:pPr marL="342900" indent="-342900" eaLnBrk="1" hangingPunct="1">
              <a:lnSpc>
                <a:spcPct val="90000"/>
              </a:lnSpc>
              <a:spcBef>
                <a:spcPct val="20000"/>
              </a:spcBef>
              <a:buFontTx/>
              <a:buChar char="•"/>
            </a:pPr>
            <a:r>
              <a:rPr lang="en-US" sz="2800" b="1" i="1"/>
              <a:t>Actively kind</a:t>
            </a:r>
          </a:p>
        </p:txBody>
      </p:sp>
      <p:sp>
        <p:nvSpPr>
          <p:cNvPr id="712709" name="Rectangle 5"/>
          <p:cNvSpPr>
            <a:spLocks noChangeArrowheads="1"/>
          </p:cNvSpPr>
          <p:nvPr/>
        </p:nvSpPr>
        <p:spPr bwMode="auto">
          <a:xfrm>
            <a:off x="3563938" y="1066800"/>
            <a:ext cx="5580062"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lnSpc>
                <a:spcPct val="90000"/>
              </a:lnSpc>
              <a:spcBef>
                <a:spcPct val="20000"/>
              </a:spcBef>
              <a:defRPr/>
            </a:pPr>
            <a:r>
              <a:rPr lang="en-US" sz="3200" b="1" i="1" dirty="0">
                <a:solidFill>
                  <a:schemeClr val="bg1"/>
                </a:solidFill>
                <a:effectLst>
                  <a:outerShdw blurRad="50800" dist="76200" dir="2700000" algn="tl" rotWithShape="0">
                    <a:srgbClr val="000000"/>
                  </a:outerShdw>
                </a:effectLst>
              </a:rPr>
              <a:t>Love </a:t>
            </a:r>
            <a:r>
              <a:rPr lang="en-US" sz="3200" b="1" i="1" u="sng" dirty="0">
                <a:solidFill>
                  <a:schemeClr val="bg1"/>
                </a:solidFill>
                <a:effectLst>
                  <a:outerShdw blurRad="50800" dist="76200" dir="2700000" algn="tl" rotWithShape="0">
                    <a:srgbClr val="000000"/>
                  </a:outerShdw>
                </a:effectLst>
              </a:rPr>
              <a:t>doesn't hurt others</a:t>
            </a:r>
            <a:r>
              <a:rPr lang="en-US" sz="3200" b="1" i="1" dirty="0">
                <a:solidFill>
                  <a:schemeClr val="bg1"/>
                </a:solidFill>
                <a:effectLst>
                  <a:outerShdw blurRad="50800" dist="76200" dir="2700000" algn="tl" rotWithShape="0">
                    <a:srgbClr val="000000"/>
                  </a:outerShdw>
                </a:effectLst>
              </a:rPr>
              <a:t> in seven negative ways (4c-5):</a:t>
            </a:r>
            <a:endParaRPr lang="en-US" sz="3600" b="1" i="1" dirty="0">
              <a:solidFill>
                <a:schemeClr val="bg1"/>
              </a:solidFill>
              <a:effectLst>
                <a:outerShdw blurRad="50800" dist="76200" dir="2700000" algn="tl" rotWithShape="0">
                  <a:srgbClr val="000000"/>
                </a:outerShdw>
              </a:effectLst>
              <a:latin typeface="Times" charset="0"/>
            </a:endParaRPr>
          </a:p>
        </p:txBody>
      </p:sp>
      <p:sp>
        <p:nvSpPr>
          <p:cNvPr id="712710" name="Rectangle 6"/>
          <p:cNvSpPr>
            <a:spLocks noChangeArrowheads="1"/>
          </p:cNvSpPr>
          <p:nvPr/>
        </p:nvSpPr>
        <p:spPr bwMode="auto">
          <a:xfrm>
            <a:off x="4859338" y="2209800"/>
            <a:ext cx="428466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lnSpc>
                <a:spcPct val="90000"/>
              </a:lnSpc>
              <a:spcBef>
                <a:spcPct val="20000"/>
              </a:spcBef>
              <a:buFontTx/>
              <a:buChar char="•"/>
              <a:defRPr/>
            </a:pPr>
            <a:r>
              <a:rPr lang="en-US" sz="3200" b="1" i="1" dirty="0">
                <a:solidFill>
                  <a:schemeClr val="bg1"/>
                </a:solidFill>
                <a:effectLst>
                  <a:outerShdw blurRad="50800" dist="76200" dir="2700000" algn="tl" rotWithShape="0">
                    <a:srgbClr val="000000"/>
                  </a:outerShdw>
                </a:effectLst>
              </a:rPr>
              <a:t>Envy</a:t>
            </a:r>
          </a:p>
          <a:p>
            <a:pPr marL="342900" indent="-342900" eaLnBrk="1" hangingPunct="1">
              <a:lnSpc>
                <a:spcPct val="90000"/>
              </a:lnSpc>
              <a:spcBef>
                <a:spcPct val="20000"/>
              </a:spcBef>
              <a:buFontTx/>
              <a:buChar char="•"/>
              <a:defRPr/>
            </a:pPr>
            <a:endParaRPr lang="en-US" sz="3600" b="1" i="1" dirty="0">
              <a:solidFill>
                <a:schemeClr val="bg1"/>
              </a:solidFill>
              <a:effectLst>
                <a:outerShdw blurRad="50800" dist="76200" dir="2700000" algn="tl" rotWithShape="0">
                  <a:srgbClr val="000000"/>
                </a:outerShdw>
              </a:effectLst>
              <a:latin typeface="Times" charset="0"/>
            </a:endParaRPr>
          </a:p>
        </p:txBody>
      </p:sp>
      <p:sp>
        <p:nvSpPr>
          <p:cNvPr id="147462" name="Rectangle 7"/>
          <p:cNvSpPr>
            <a:spLocks noChangeArrowheads="1"/>
          </p:cNvSpPr>
          <p:nvPr/>
        </p:nvSpPr>
        <p:spPr bwMode="auto">
          <a:xfrm>
            <a:off x="0" y="2362200"/>
            <a:ext cx="48006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lnSpc>
                <a:spcPct val="90000"/>
              </a:lnSpc>
              <a:spcBef>
                <a:spcPct val="20000"/>
              </a:spcBef>
            </a:pPr>
            <a:r>
              <a:rPr lang="en-US" sz="2800" b="1" i="1"/>
              <a:t>Love </a:t>
            </a:r>
            <a:r>
              <a:rPr lang="en-US" sz="2800" b="1" i="1" u="sng"/>
              <a:t>benefits others</a:t>
            </a:r>
            <a:r>
              <a:rPr lang="en-US" sz="2800" b="1" i="1"/>
              <a:t> both passively and actively </a:t>
            </a:r>
            <a:br>
              <a:rPr lang="en-US" sz="2800" b="1" i="1"/>
            </a:br>
            <a:r>
              <a:rPr lang="en-US" sz="2800" b="1" i="1"/>
              <a:t>(4a-b):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2710"/>
                                        </p:tgtEl>
                                        <p:attrNameLst>
                                          <p:attrName>style.visibility</p:attrName>
                                        </p:attrNameLst>
                                      </p:cBhvr>
                                      <p:to>
                                        <p:strVal val="visible"/>
                                      </p:to>
                                    </p:set>
                                    <p:animEffect transition="in" filter="box(in)">
                                      <p:cBhvr>
                                        <p:cTn id="7" dur="500"/>
                                        <p:tgtEl>
                                          <p:spTgt spid="71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ctrTitle"/>
          </p:nvPr>
        </p:nvSpPr>
        <p:spPr>
          <a:xfrm>
            <a:off x="5105400" y="914400"/>
            <a:ext cx="4038600" cy="4114800"/>
          </a:xfrm>
        </p:spPr>
        <p:txBody>
          <a:bodyPr/>
          <a:lstStyle/>
          <a:p>
            <a:pPr eaLnBrk="1" hangingPunct="1"/>
            <a:r>
              <a:rPr lang="en-US" sz="5400" b="1" i="1">
                <a:latin typeface="Arial" charset="0"/>
                <a:ea typeface="ＭＳ Ｐゴシック" charset="0"/>
                <a:cs typeface="ＭＳ Ｐゴシック" charset="0"/>
              </a:rPr>
              <a:t>Don</a:t>
            </a:r>
            <a:r>
              <a:rPr lang="fr-FR" altLang="ja-JP" sz="5400" b="1" i="1">
                <a:latin typeface="Arial" charset="0"/>
                <a:ea typeface="ＭＳ Ｐゴシック" charset="0"/>
                <a:cs typeface="ＭＳ Ｐゴシック" charset="0"/>
              </a:rPr>
              <a:t>'</a:t>
            </a:r>
            <a:r>
              <a:rPr lang="en-US" altLang="ja-JP" sz="5400" b="1" i="1">
                <a:latin typeface="Arial" charset="0"/>
                <a:ea typeface="ＭＳ Ｐゴシック" charset="0"/>
                <a:cs typeface="ＭＳ Ｐゴシック" charset="0"/>
              </a:rPr>
              <a:t>t feel inferior about your gift!</a:t>
            </a:r>
            <a:endParaRPr lang="en-US" sz="5400" b="1" i="1">
              <a:latin typeface="Arial" charset="0"/>
              <a:ea typeface="ＭＳ Ｐゴシック" charset="0"/>
              <a:cs typeface="ＭＳ Ｐゴシック" charset="0"/>
            </a:endParaRPr>
          </a:p>
        </p:txBody>
      </p:sp>
      <p:pic>
        <p:nvPicPr>
          <p:cNvPr id="149506" name="Picture 3" descr="Includ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0"/>
            <a:ext cx="5018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4" descr="heart-key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42" name="Rectangle 2"/>
          <p:cNvSpPr>
            <a:spLocks noGrp="1" noChangeArrowheads="1"/>
          </p:cNvSpPr>
          <p:nvPr>
            <p:ph type="title"/>
          </p:nvPr>
        </p:nvSpPr>
        <p:spPr>
          <a:xfrm>
            <a:off x="0" y="0"/>
            <a:ext cx="9144000" cy="838200"/>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en-US" sz="4000" i="1" smtClean="0">
                <a:solidFill>
                  <a:schemeClr val="bg1"/>
                </a:solidFill>
              </a:rPr>
              <a:t>Relational Aspects of Love (4-7)</a:t>
            </a:r>
            <a:endParaRPr lang="en-US" i="1" smtClean="0">
              <a:solidFill>
                <a:schemeClr val="bg1"/>
              </a:solidFill>
            </a:endParaRPr>
          </a:p>
        </p:txBody>
      </p:sp>
      <p:sp>
        <p:nvSpPr>
          <p:cNvPr id="151555" name="Rectangle 5"/>
          <p:cNvSpPr>
            <a:spLocks noChangeArrowheads="1"/>
          </p:cNvSpPr>
          <p:nvPr/>
        </p:nvSpPr>
        <p:spPr bwMode="auto">
          <a:xfrm>
            <a:off x="533400" y="3662363"/>
            <a:ext cx="3886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90000"/>
              </a:lnSpc>
              <a:spcBef>
                <a:spcPct val="20000"/>
              </a:spcBef>
              <a:buFontTx/>
              <a:buChar char="•"/>
            </a:pPr>
            <a:r>
              <a:rPr lang="en-US" sz="2800" b="1" i="1">
                <a:solidFill>
                  <a:srgbClr val="000000"/>
                </a:solidFill>
              </a:rPr>
              <a:t>Passively patient</a:t>
            </a:r>
          </a:p>
          <a:p>
            <a:pPr marL="342900" indent="-342900">
              <a:lnSpc>
                <a:spcPct val="90000"/>
              </a:lnSpc>
              <a:spcBef>
                <a:spcPct val="20000"/>
              </a:spcBef>
              <a:buFontTx/>
              <a:buChar char="•"/>
            </a:pPr>
            <a:r>
              <a:rPr lang="en-US" sz="2800" b="1" i="1">
                <a:solidFill>
                  <a:srgbClr val="000000"/>
                </a:solidFill>
              </a:rPr>
              <a:t>Actively kind</a:t>
            </a:r>
          </a:p>
        </p:txBody>
      </p:sp>
      <p:sp>
        <p:nvSpPr>
          <p:cNvPr id="675846" name="Rectangle 6"/>
          <p:cNvSpPr>
            <a:spLocks noChangeArrowheads="1"/>
          </p:cNvSpPr>
          <p:nvPr/>
        </p:nvSpPr>
        <p:spPr bwMode="auto">
          <a:xfrm>
            <a:off x="2987675" y="1066800"/>
            <a:ext cx="61563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90000"/>
              </a:lnSpc>
              <a:spcBef>
                <a:spcPct val="20000"/>
              </a:spcBef>
              <a:buFontTx/>
              <a:buChar char="•"/>
              <a:defRPr/>
            </a:pPr>
            <a:r>
              <a:rPr lang="en-US" sz="3200" b="1" i="1" dirty="0">
                <a:solidFill>
                  <a:srgbClr val="FFFFFF"/>
                </a:solidFill>
                <a:effectLst>
                  <a:outerShdw blurRad="50800" dist="76200" dir="2700000" algn="tl" rotWithShape="0">
                    <a:srgbClr val="000000"/>
                  </a:outerShdw>
                </a:effectLst>
              </a:rPr>
              <a:t>Love </a:t>
            </a:r>
            <a:r>
              <a:rPr lang="en-US" sz="3200" b="1" i="1" u="sng" dirty="0" err="1">
                <a:solidFill>
                  <a:srgbClr val="FFFFFF"/>
                </a:solidFill>
                <a:effectLst>
                  <a:outerShdw blurRad="50800" dist="76200" dir="2700000" algn="tl" rotWithShape="0">
                    <a:srgbClr val="000000"/>
                  </a:outerShdw>
                </a:effectLst>
              </a:rPr>
              <a:t>doesn</a:t>
            </a:r>
            <a:r>
              <a:rPr lang="fr-FR" altLang="ja-JP" sz="3200" b="1" i="1" u="sng" dirty="0">
                <a:solidFill>
                  <a:srgbClr val="FFFFFF"/>
                </a:solidFill>
                <a:effectLst>
                  <a:outerShdw blurRad="50800" dist="76200" dir="2700000" algn="tl" rotWithShape="0">
                    <a:srgbClr val="000000"/>
                  </a:outerShdw>
                </a:effectLst>
              </a:rPr>
              <a:t>'</a:t>
            </a:r>
            <a:r>
              <a:rPr lang="en-US" sz="3200" b="1" i="1" u="sng" dirty="0">
                <a:solidFill>
                  <a:srgbClr val="FFFFFF"/>
                </a:solidFill>
                <a:effectLst>
                  <a:outerShdw blurRad="50800" dist="76200" dir="2700000" algn="tl" rotWithShape="0">
                    <a:srgbClr val="000000"/>
                  </a:outerShdw>
                </a:effectLst>
              </a:rPr>
              <a:t>t hurt other</a:t>
            </a:r>
            <a:r>
              <a:rPr lang="en-US" sz="3200" b="1" i="1" dirty="0">
                <a:solidFill>
                  <a:srgbClr val="FFFFFF"/>
                </a:solidFill>
                <a:effectLst>
                  <a:outerShdw blurRad="50800" dist="76200" dir="2700000" algn="tl" rotWithShape="0">
                    <a:srgbClr val="000000"/>
                  </a:outerShdw>
                </a:effectLst>
              </a:rPr>
              <a:t>s in seven negative ways (4c-5):</a:t>
            </a:r>
          </a:p>
        </p:txBody>
      </p:sp>
      <p:sp>
        <p:nvSpPr>
          <p:cNvPr id="675847" name="Rectangle 7"/>
          <p:cNvSpPr>
            <a:spLocks noChangeArrowheads="1"/>
          </p:cNvSpPr>
          <p:nvPr/>
        </p:nvSpPr>
        <p:spPr bwMode="auto">
          <a:xfrm>
            <a:off x="5181600" y="2209800"/>
            <a:ext cx="411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90000"/>
              </a:lnSpc>
              <a:spcBef>
                <a:spcPct val="20000"/>
              </a:spcBef>
              <a:buFontTx/>
              <a:buChar char="•"/>
              <a:defRPr/>
            </a:pPr>
            <a:r>
              <a:rPr lang="en-US" sz="3200" b="1" i="1" dirty="0">
                <a:solidFill>
                  <a:srgbClr val="FFFFFF"/>
                </a:solidFill>
                <a:effectLst>
                  <a:outerShdw blurRad="50800" dist="76200" dir="2700000" algn="tl" rotWithShape="0">
                    <a:srgbClr val="000000"/>
                  </a:outerShdw>
                </a:effectLst>
              </a:rPr>
              <a:t>Envy</a:t>
            </a:r>
          </a:p>
          <a:p>
            <a:pPr marL="342900" indent="-342900">
              <a:lnSpc>
                <a:spcPct val="90000"/>
              </a:lnSpc>
              <a:spcBef>
                <a:spcPct val="20000"/>
              </a:spcBef>
              <a:buFontTx/>
              <a:buChar char="•"/>
              <a:defRPr/>
            </a:pPr>
            <a:r>
              <a:rPr lang="en-US" sz="3200" b="1" i="1" dirty="0">
                <a:solidFill>
                  <a:srgbClr val="FFFFFF"/>
                </a:solidFill>
                <a:effectLst>
                  <a:outerShdw blurRad="50800" dist="76200" dir="2700000" algn="tl" rotWithShape="0">
                    <a:srgbClr val="000000"/>
                  </a:outerShdw>
                </a:effectLst>
              </a:rPr>
              <a:t>Boasting</a:t>
            </a:r>
          </a:p>
          <a:p>
            <a:pPr marL="342900" indent="-342900">
              <a:lnSpc>
                <a:spcPct val="90000"/>
              </a:lnSpc>
              <a:spcBef>
                <a:spcPct val="20000"/>
              </a:spcBef>
              <a:buFontTx/>
              <a:buChar char="•"/>
              <a:defRPr/>
            </a:pPr>
            <a:r>
              <a:rPr lang="en-US" sz="3200" b="1" i="1" dirty="0">
                <a:solidFill>
                  <a:srgbClr val="FFFFFF"/>
                </a:solidFill>
                <a:effectLst>
                  <a:outerShdw blurRad="50800" dist="76200" dir="2700000" algn="tl" rotWithShape="0">
                    <a:srgbClr val="000000"/>
                  </a:outerShdw>
                </a:effectLst>
              </a:rPr>
              <a:t>Pride</a:t>
            </a:r>
          </a:p>
          <a:p>
            <a:pPr marL="342900" indent="-342900">
              <a:lnSpc>
                <a:spcPct val="90000"/>
              </a:lnSpc>
              <a:spcBef>
                <a:spcPct val="20000"/>
              </a:spcBef>
              <a:buFontTx/>
              <a:buChar char="•"/>
              <a:defRPr/>
            </a:pPr>
            <a:endParaRPr lang="en-US" sz="3200" b="1" i="1" dirty="0">
              <a:solidFill>
                <a:srgbClr val="FFFFFF"/>
              </a:solidFill>
              <a:effectLst>
                <a:outerShdw blurRad="50800" dist="76200" dir="2700000" algn="tl" rotWithShape="0">
                  <a:srgbClr val="000000"/>
                </a:outerShdw>
              </a:effectLst>
            </a:endParaRPr>
          </a:p>
        </p:txBody>
      </p:sp>
      <p:sp>
        <p:nvSpPr>
          <p:cNvPr id="151558" name="Rectangle 8"/>
          <p:cNvSpPr>
            <a:spLocks noChangeArrowheads="1"/>
          </p:cNvSpPr>
          <p:nvPr/>
        </p:nvSpPr>
        <p:spPr bwMode="auto">
          <a:xfrm>
            <a:off x="0" y="2362200"/>
            <a:ext cx="48006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90000"/>
              </a:lnSpc>
              <a:spcBef>
                <a:spcPct val="20000"/>
              </a:spcBef>
            </a:pPr>
            <a:r>
              <a:rPr lang="en-US" sz="2800" b="1" i="1">
                <a:solidFill>
                  <a:srgbClr val="000000"/>
                </a:solidFill>
              </a:rPr>
              <a:t>Love </a:t>
            </a:r>
            <a:r>
              <a:rPr lang="en-US" sz="2800" b="1" i="1" u="sng">
                <a:solidFill>
                  <a:srgbClr val="000000"/>
                </a:solidFill>
              </a:rPr>
              <a:t>benefits others</a:t>
            </a:r>
            <a:r>
              <a:rPr lang="en-US" sz="2800" b="1" i="1">
                <a:solidFill>
                  <a:srgbClr val="000000"/>
                </a:solidFill>
              </a:rPr>
              <a:t> both passively and actively </a:t>
            </a:r>
            <a:br>
              <a:rPr lang="en-US" sz="2800" b="1" i="1">
                <a:solidFill>
                  <a:srgbClr val="000000"/>
                </a:solidFill>
              </a:rPr>
            </a:br>
            <a:r>
              <a:rPr lang="en-US" sz="2800" b="1" i="1">
                <a:solidFill>
                  <a:srgbClr val="000000"/>
                </a:solidFill>
              </a:rPr>
              <a:t>(4a-b):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23942" name="Rectangle 6"/>
          <p:cNvSpPr>
            <a:spLocks noGrp="1" noChangeArrowheads="1"/>
          </p:cNvSpPr>
          <p:nvPr>
            <p:ph type="title"/>
          </p:nvPr>
        </p:nvSpPr>
        <p:spPr>
          <a:xfrm>
            <a:off x="0" y="115888"/>
            <a:ext cx="9180513" cy="1066800"/>
          </a:xfrm>
          <a:effectLst>
            <a:outerShdw blurRad="63500" dist="35921" dir="2700000" algn="ctr" rotWithShape="0">
              <a:schemeClr val="tx1">
                <a:alpha val="74998"/>
              </a:schemeClr>
            </a:outerShdw>
          </a:effectLst>
        </p:spPr>
        <p:txBody>
          <a:bodyPr/>
          <a:lstStyle/>
          <a:p>
            <a:pPr eaLnBrk="1" hangingPunct="1">
              <a:defRPr/>
            </a:pPr>
            <a:r>
              <a:rPr lang="en-US" sz="4400" dirty="0" smtClean="0">
                <a:latin typeface="Copperplate Gothic Light" charset="0"/>
                <a:cs typeface="+mj-cs"/>
              </a:rPr>
              <a:t>Our Past 4 Messages</a:t>
            </a:r>
            <a:endParaRPr lang="en-US" sz="3600" dirty="0" smtClean="0">
              <a:latin typeface="Copperplate Gothic Light" charset="0"/>
              <a:cs typeface="+mj-cs"/>
            </a:endParaRPr>
          </a:p>
        </p:txBody>
      </p:sp>
      <p:sp>
        <p:nvSpPr>
          <p:cNvPr id="423952" name="Rectangle 16"/>
          <p:cNvSpPr>
            <a:spLocks noChangeArrowheads="1"/>
          </p:cNvSpPr>
          <p:nvPr/>
        </p:nvSpPr>
        <p:spPr bwMode="auto">
          <a:xfrm>
            <a:off x="34925" y="2133600"/>
            <a:ext cx="4681538" cy="3240088"/>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defRPr/>
            </a:pPr>
            <a:r>
              <a:rPr lang="en-US" sz="3600" b="1" u="sng" dirty="0">
                <a:solidFill>
                  <a:schemeClr val="bg1"/>
                </a:solidFill>
                <a:latin typeface="Arial"/>
              </a:rPr>
              <a:t>1 Cor. 12</a:t>
            </a:r>
          </a:p>
          <a:p>
            <a:pPr eaLnBrk="1" hangingPunct="1">
              <a:defRPr/>
            </a:pPr>
            <a:r>
              <a:rPr lang="en-US" sz="3600" b="1" dirty="0">
                <a:solidFill>
                  <a:schemeClr val="bg1"/>
                </a:solidFill>
                <a:latin typeface="Arial"/>
              </a:rPr>
              <a:t>•</a:t>
            </a:r>
            <a:r>
              <a:rPr lang="en-US" sz="3600" b="1" dirty="0">
                <a:solidFill>
                  <a:schemeClr val="bg1"/>
                </a:solidFill>
                <a:latin typeface="Copperplate Gothic Light" charset="0"/>
              </a:rPr>
              <a:t> </a:t>
            </a:r>
            <a:r>
              <a:rPr lang="en-US" sz="3600" b="1" dirty="0">
                <a:solidFill>
                  <a:schemeClr val="bg1"/>
                </a:solidFill>
                <a:latin typeface="Copperplate Gothic Light" charset="0"/>
              </a:rPr>
              <a:t>Intro</a:t>
            </a:r>
            <a:br>
              <a:rPr lang="en-US" sz="3600" b="1" dirty="0">
                <a:solidFill>
                  <a:schemeClr val="bg1"/>
                </a:solidFill>
                <a:latin typeface="Copperplate Gothic Light" charset="0"/>
              </a:rPr>
            </a:br>
            <a:r>
              <a:rPr lang="en-US" sz="3600" b="1" dirty="0">
                <a:solidFill>
                  <a:schemeClr val="bg1"/>
                </a:solidFill>
                <a:latin typeface="Arial"/>
              </a:rPr>
              <a:t>•</a:t>
            </a:r>
            <a:r>
              <a:rPr lang="en-US" sz="3600" b="1" dirty="0">
                <a:solidFill>
                  <a:schemeClr val="bg1"/>
                </a:solidFill>
                <a:latin typeface="Copperplate Gothic Light" charset="0"/>
              </a:rPr>
              <a:t> Speaking Gifts</a:t>
            </a:r>
            <a:br>
              <a:rPr lang="en-US" sz="3600" b="1" dirty="0">
                <a:solidFill>
                  <a:schemeClr val="bg1"/>
                </a:solidFill>
                <a:latin typeface="Copperplate Gothic Light" charset="0"/>
              </a:rPr>
            </a:br>
            <a:r>
              <a:rPr lang="en-US" sz="3600" b="1" dirty="0">
                <a:solidFill>
                  <a:schemeClr val="bg1"/>
                </a:solidFill>
                <a:latin typeface="Arial"/>
              </a:rPr>
              <a:t>•</a:t>
            </a:r>
            <a:r>
              <a:rPr lang="en-US" sz="3600" b="1" dirty="0">
                <a:solidFill>
                  <a:schemeClr val="bg1"/>
                </a:solidFill>
                <a:latin typeface="Copperplate Gothic Light" charset="0"/>
              </a:rPr>
              <a:t> Serving Gifts</a:t>
            </a:r>
            <a:br>
              <a:rPr lang="en-US" sz="3600" b="1" dirty="0">
                <a:solidFill>
                  <a:schemeClr val="bg1"/>
                </a:solidFill>
                <a:latin typeface="Copperplate Gothic Light" charset="0"/>
              </a:rPr>
            </a:br>
            <a:r>
              <a:rPr lang="en-US" sz="3600" b="1" dirty="0">
                <a:solidFill>
                  <a:schemeClr val="bg1"/>
                </a:solidFill>
                <a:latin typeface="Arial"/>
              </a:rPr>
              <a:t>• </a:t>
            </a:r>
            <a:r>
              <a:rPr lang="en-US" sz="3600" b="1" dirty="0">
                <a:solidFill>
                  <a:schemeClr val="bg1"/>
                </a:solidFill>
                <a:latin typeface="Copperplate Gothic Light" charset="0"/>
              </a:rPr>
              <a:t>Unity &amp; Diversity</a:t>
            </a:r>
            <a:endParaRPr lang="en-US" sz="2800" b="1" dirty="0">
              <a:solidFill>
                <a:schemeClr val="bg1"/>
              </a:solidFill>
              <a:latin typeface="Copperplate Gothic Light"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3952"/>
                                        </p:tgtEl>
                                        <p:attrNameLst>
                                          <p:attrName>style.visibility</p:attrName>
                                        </p:attrNameLst>
                                      </p:cBhvr>
                                      <p:to>
                                        <p:strVal val="visible"/>
                                      </p:to>
                                    </p:set>
                                    <p:animEffect transition="in" filter="blinds(horizontal)">
                                      <p:cBhvr>
                                        <p:cTn id="7" dur="500"/>
                                        <p:tgtEl>
                                          <p:spTgt spid="423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3" descr="Prid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205598">
            <a:off x="228600" y="-228600"/>
            <a:ext cx="5233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6514" name="Rectangle 2"/>
          <p:cNvSpPr>
            <a:spLocks noGrp="1" noChangeArrowheads="1"/>
          </p:cNvSpPr>
          <p:nvPr>
            <p:ph type="ctrTitle"/>
          </p:nvPr>
        </p:nvSpPr>
        <p:spPr>
          <a:xfrm>
            <a:off x="5257800" y="914400"/>
            <a:ext cx="3706813" cy="4243388"/>
          </a:xfrm>
        </p:spPr>
        <p:txBody>
          <a:bodyPr/>
          <a:lstStyle/>
          <a:p>
            <a:pPr eaLnBrk="1" hangingPunct="1"/>
            <a:r>
              <a:rPr lang="en-US" sz="5400" b="1" i="1">
                <a:latin typeface="Arial" charset="0"/>
                <a:ea typeface="ＭＳ Ｐゴシック" charset="0"/>
                <a:cs typeface="ＭＳ Ｐゴシック" charset="0"/>
              </a:rPr>
              <a:t>Don</a:t>
            </a:r>
            <a:r>
              <a:rPr lang="fr-FR" altLang="ja-JP" sz="5400" b="1" i="1">
                <a:latin typeface="Arial" charset="0"/>
                <a:ea typeface="ＭＳ Ｐゴシック" charset="0"/>
                <a:cs typeface="ＭＳ Ｐゴシック" charset="0"/>
              </a:rPr>
              <a:t>'</a:t>
            </a:r>
            <a:r>
              <a:rPr lang="en-US" altLang="ja-JP" sz="5400" b="1" i="1">
                <a:latin typeface="Arial" charset="0"/>
                <a:ea typeface="ＭＳ Ｐゴシック" charset="0"/>
                <a:cs typeface="ＭＳ Ｐゴシック" charset="0"/>
              </a:rPr>
              <a:t>t think highly of your gift!</a:t>
            </a:r>
            <a:endParaRPr lang="en-US" sz="5400" b="1" i="1">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65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heart-key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587" name="Rectangle 3"/>
          <p:cNvSpPr>
            <a:spLocks noGrp="1" noChangeArrowheads="1"/>
          </p:cNvSpPr>
          <p:nvPr>
            <p:ph type="title"/>
          </p:nvPr>
        </p:nvSpPr>
        <p:spPr>
          <a:xfrm>
            <a:off x="0" y="0"/>
            <a:ext cx="9144000" cy="838200"/>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en-US" sz="4000" b="1" i="1" smtClean="0">
                <a:solidFill>
                  <a:schemeClr val="bg1"/>
                </a:solidFill>
              </a:rPr>
              <a:t>Relational Aspects of Love (4-7)</a:t>
            </a:r>
            <a:endParaRPr lang="en-US" b="1" i="1" smtClean="0">
              <a:solidFill>
                <a:schemeClr val="bg1"/>
              </a:solidFill>
            </a:endParaRPr>
          </a:p>
        </p:txBody>
      </p:sp>
      <p:sp>
        <p:nvSpPr>
          <p:cNvPr id="155651" name="Rectangle 4"/>
          <p:cNvSpPr>
            <a:spLocks noChangeArrowheads="1"/>
          </p:cNvSpPr>
          <p:nvPr/>
        </p:nvSpPr>
        <p:spPr bwMode="auto">
          <a:xfrm>
            <a:off x="533400" y="3590925"/>
            <a:ext cx="3886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lnSpc>
                <a:spcPct val="90000"/>
              </a:lnSpc>
              <a:spcBef>
                <a:spcPct val="20000"/>
              </a:spcBef>
              <a:buFontTx/>
              <a:buChar char="•"/>
            </a:pPr>
            <a:r>
              <a:rPr lang="en-US" sz="2800" b="1" i="1"/>
              <a:t>Passively patient</a:t>
            </a:r>
          </a:p>
          <a:p>
            <a:pPr marL="342900" indent="-342900" eaLnBrk="1" hangingPunct="1">
              <a:lnSpc>
                <a:spcPct val="90000"/>
              </a:lnSpc>
              <a:spcBef>
                <a:spcPct val="20000"/>
              </a:spcBef>
              <a:buFontTx/>
              <a:buChar char="•"/>
            </a:pPr>
            <a:r>
              <a:rPr lang="en-US" sz="2800" b="1" i="1"/>
              <a:t>Actively kind</a:t>
            </a:r>
          </a:p>
        </p:txBody>
      </p:sp>
      <p:sp>
        <p:nvSpPr>
          <p:cNvPr id="707589" name="Rectangle 5"/>
          <p:cNvSpPr>
            <a:spLocks noChangeArrowheads="1"/>
          </p:cNvSpPr>
          <p:nvPr/>
        </p:nvSpPr>
        <p:spPr bwMode="auto">
          <a:xfrm>
            <a:off x="3059113" y="1066800"/>
            <a:ext cx="60848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lnSpc>
                <a:spcPct val="90000"/>
              </a:lnSpc>
              <a:spcBef>
                <a:spcPct val="20000"/>
              </a:spcBef>
              <a:buFontTx/>
              <a:buChar char="•"/>
              <a:defRPr/>
            </a:pPr>
            <a:r>
              <a:rPr lang="en-US" sz="3200" b="1" i="1" dirty="0">
                <a:solidFill>
                  <a:schemeClr val="bg1"/>
                </a:solidFill>
                <a:effectLst>
                  <a:outerShdw blurRad="50800" dist="76200" dir="2700000" algn="tl" rotWithShape="0">
                    <a:srgbClr val="000000"/>
                  </a:outerShdw>
                </a:effectLst>
              </a:rPr>
              <a:t>Love </a:t>
            </a:r>
            <a:r>
              <a:rPr lang="en-US" sz="3200" b="1" i="1" u="sng" dirty="0" err="1">
                <a:solidFill>
                  <a:schemeClr val="bg1"/>
                </a:solidFill>
                <a:effectLst>
                  <a:outerShdw blurRad="50800" dist="76200" dir="2700000" algn="tl" rotWithShape="0">
                    <a:srgbClr val="000000"/>
                  </a:outerShdw>
                </a:effectLst>
              </a:rPr>
              <a:t>doesn</a:t>
            </a:r>
            <a:r>
              <a:rPr lang="fr-FR" altLang="ja-JP" sz="3200" b="1" i="1" u="sng" dirty="0">
                <a:solidFill>
                  <a:schemeClr val="bg1"/>
                </a:solidFill>
                <a:effectLst>
                  <a:outerShdw blurRad="50800" dist="76200" dir="2700000" algn="tl" rotWithShape="0">
                    <a:srgbClr val="000000"/>
                  </a:outerShdw>
                </a:effectLst>
              </a:rPr>
              <a:t>'</a:t>
            </a:r>
            <a:r>
              <a:rPr lang="en-US" sz="3200" b="1" i="1" u="sng" dirty="0">
                <a:solidFill>
                  <a:schemeClr val="bg1"/>
                </a:solidFill>
                <a:effectLst>
                  <a:outerShdw blurRad="50800" dist="76200" dir="2700000" algn="tl" rotWithShape="0">
                    <a:srgbClr val="000000"/>
                  </a:outerShdw>
                </a:effectLst>
              </a:rPr>
              <a:t>t hurt others</a:t>
            </a:r>
            <a:r>
              <a:rPr lang="en-US" sz="3200" b="1" i="1" dirty="0">
                <a:solidFill>
                  <a:schemeClr val="bg1"/>
                </a:solidFill>
                <a:effectLst>
                  <a:outerShdw blurRad="50800" dist="76200" dir="2700000" algn="tl" rotWithShape="0">
                    <a:srgbClr val="000000"/>
                  </a:outerShdw>
                </a:effectLst>
              </a:rPr>
              <a:t> in seven negative ways (4c-5):</a:t>
            </a:r>
          </a:p>
        </p:txBody>
      </p:sp>
      <p:sp>
        <p:nvSpPr>
          <p:cNvPr id="707590" name="Rectangle 6"/>
          <p:cNvSpPr>
            <a:spLocks noChangeArrowheads="1"/>
          </p:cNvSpPr>
          <p:nvPr/>
        </p:nvSpPr>
        <p:spPr bwMode="auto">
          <a:xfrm>
            <a:off x="4743450" y="2209800"/>
            <a:ext cx="45815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9388" indent="-179388" eaLnBrk="1" hangingPunct="1">
              <a:lnSpc>
                <a:spcPct val="90000"/>
              </a:lnSpc>
              <a:spcBef>
                <a:spcPct val="20000"/>
              </a:spcBef>
              <a:buFontTx/>
              <a:buChar char="•"/>
              <a:defRPr/>
            </a:pPr>
            <a:r>
              <a:rPr lang="en-US" sz="3200" b="1" i="1" dirty="0">
                <a:solidFill>
                  <a:schemeClr val="bg1"/>
                </a:solidFill>
                <a:effectLst>
                  <a:outerShdw blurRad="50800" dist="76200" dir="2700000" algn="tl" rotWithShape="0">
                    <a:srgbClr val="000000"/>
                  </a:outerShdw>
                </a:effectLst>
              </a:rPr>
              <a:t>Envy</a:t>
            </a:r>
          </a:p>
          <a:p>
            <a:pPr marL="179388" indent="-179388" eaLnBrk="1" hangingPunct="1">
              <a:lnSpc>
                <a:spcPct val="90000"/>
              </a:lnSpc>
              <a:spcBef>
                <a:spcPct val="20000"/>
              </a:spcBef>
              <a:buFontTx/>
              <a:buChar char="•"/>
              <a:defRPr/>
            </a:pPr>
            <a:r>
              <a:rPr lang="en-US" sz="3200" b="1" i="1" dirty="0">
                <a:solidFill>
                  <a:schemeClr val="bg1"/>
                </a:solidFill>
                <a:effectLst>
                  <a:outerShdw blurRad="50800" dist="76200" dir="2700000" algn="tl" rotWithShape="0">
                    <a:srgbClr val="000000"/>
                  </a:outerShdw>
                </a:effectLst>
              </a:rPr>
              <a:t>Boasting</a:t>
            </a:r>
          </a:p>
          <a:p>
            <a:pPr marL="179388" indent="-179388" eaLnBrk="1" hangingPunct="1">
              <a:lnSpc>
                <a:spcPct val="90000"/>
              </a:lnSpc>
              <a:spcBef>
                <a:spcPct val="20000"/>
              </a:spcBef>
              <a:buFontTx/>
              <a:buChar char="•"/>
              <a:defRPr/>
            </a:pPr>
            <a:r>
              <a:rPr lang="en-US" sz="3200" b="1" i="1" dirty="0">
                <a:solidFill>
                  <a:schemeClr val="bg1"/>
                </a:solidFill>
                <a:effectLst>
                  <a:outerShdw blurRad="50800" dist="76200" dir="2700000" algn="tl" rotWithShape="0">
                    <a:srgbClr val="000000"/>
                  </a:outerShdw>
                </a:effectLst>
              </a:rPr>
              <a:t>Pride</a:t>
            </a:r>
          </a:p>
          <a:p>
            <a:pPr marL="179388" indent="-179388" eaLnBrk="1" hangingPunct="1">
              <a:lnSpc>
                <a:spcPct val="90000"/>
              </a:lnSpc>
              <a:spcBef>
                <a:spcPct val="20000"/>
              </a:spcBef>
              <a:buFontTx/>
              <a:buChar char="•"/>
              <a:defRPr/>
            </a:pPr>
            <a:r>
              <a:rPr lang="en-US" sz="3200" b="1" i="1" dirty="0">
                <a:solidFill>
                  <a:schemeClr val="bg1"/>
                </a:solidFill>
                <a:effectLst>
                  <a:outerShdw blurRad="50800" dist="76200" dir="2700000" algn="tl" rotWithShape="0">
                    <a:srgbClr val="000000"/>
                  </a:outerShdw>
                </a:effectLst>
              </a:rPr>
              <a:t>Behaving improperly</a:t>
            </a:r>
          </a:p>
          <a:p>
            <a:pPr marL="179388" indent="-179388" eaLnBrk="1" hangingPunct="1">
              <a:lnSpc>
                <a:spcPct val="90000"/>
              </a:lnSpc>
              <a:spcBef>
                <a:spcPct val="20000"/>
              </a:spcBef>
              <a:buFontTx/>
              <a:buChar char="•"/>
              <a:defRPr/>
            </a:pPr>
            <a:r>
              <a:rPr lang="en-US" sz="3200" b="1" i="1" dirty="0">
                <a:solidFill>
                  <a:schemeClr val="bg1"/>
                </a:solidFill>
                <a:effectLst>
                  <a:outerShdw blurRad="50800" dist="76200" dir="2700000" algn="tl" rotWithShape="0">
                    <a:srgbClr val="000000"/>
                  </a:outerShdw>
                </a:effectLst>
              </a:rPr>
              <a:t>Selfish</a:t>
            </a:r>
          </a:p>
          <a:p>
            <a:pPr marL="179388" indent="-179388" eaLnBrk="1" hangingPunct="1">
              <a:lnSpc>
                <a:spcPct val="90000"/>
              </a:lnSpc>
              <a:spcBef>
                <a:spcPct val="20000"/>
              </a:spcBef>
              <a:buFontTx/>
              <a:buChar char="•"/>
              <a:defRPr/>
            </a:pPr>
            <a:r>
              <a:rPr lang="en-US" sz="3200" b="1" i="1" dirty="0">
                <a:solidFill>
                  <a:schemeClr val="bg1"/>
                </a:solidFill>
                <a:effectLst>
                  <a:outerShdw blurRad="50800" dist="76200" dir="2700000" algn="tl" rotWithShape="0">
                    <a:srgbClr val="000000"/>
                  </a:outerShdw>
                </a:effectLst>
              </a:rPr>
              <a:t>Irritable</a:t>
            </a:r>
          </a:p>
          <a:p>
            <a:pPr marL="179388" indent="-179388" eaLnBrk="1" hangingPunct="1">
              <a:lnSpc>
                <a:spcPct val="90000"/>
              </a:lnSpc>
              <a:spcBef>
                <a:spcPct val="20000"/>
              </a:spcBef>
              <a:buFontTx/>
              <a:buChar char="•"/>
              <a:defRPr/>
            </a:pPr>
            <a:r>
              <a:rPr lang="en-US" sz="3200" b="1" i="1" dirty="0">
                <a:solidFill>
                  <a:schemeClr val="bg1"/>
                </a:solidFill>
                <a:effectLst>
                  <a:outerShdw blurRad="50800" dist="76200" dir="2700000" algn="tl" rotWithShape="0">
                    <a:srgbClr val="000000"/>
                  </a:outerShdw>
                </a:effectLst>
              </a:rPr>
              <a:t>Unforgiving</a:t>
            </a:r>
          </a:p>
        </p:txBody>
      </p:sp>
      <p:sp>
        <p:nvSpPr>
          <p:cNvPr id="155654" name="Rectangle 7"/>
          <p:cNvSpPr>
            <a:spLocks noChangeArrowheads="1"/>
          </p:cNvSpPr>
          <p:nvPr/>
        </p:nvSpPr>
        <p:spPr bwMode="auto">
          <a:xfrm>
            <a:off x="0" y="2362200"/>
            <a:ext cx="48006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lnSpc>
                <a:spcPct val="90000"/>
              </a:lnSpc>
              <a:spcBef>
                <a:spcPct val="20000"/>
              </a:spcBef>
            </a:pPr>
            <a:r>
              <a:rPr lang="en-US" sz="2800" b="1" i="1"/>
              <a:t>Love </a:t>
            </a:r>
            <a:r>
              <a:rPr lang="en-US" sz="2800" b="1" i="1" u="sng"/>
              <a:t>benefits others</a:t>
            </a:r>
            <a:r>
              <a:rPr lang="en-US" sz="2800" b="1" i="1"/>
              <a:t> both passively and actively </a:t>
            </a:r>
            <a:br>
              <a:rPr lang="en-US" sz="2800" b="1" i="1"/>
            </a:br>
            <a:r>
              <a:rPr lang="en-US" sz="2800" b="1" i="1"/>
              <a:t>(4a-b):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7590">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759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759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075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90"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en-US" b="1">
                <a:latin typeface="Arial" charset="0"/>
                <a:ea typeface="ＭＳ Ｐゴシック" charset="0"/>
                <a:cs typeface="ＭＳ Ｐゴシック" charset="0"/>
              </a:rPr>
              <a:t>Love knows the right things to get happy about (6).</a:t>
            </a:r>
          </a:p>
        </p:txBody>
      </p:sp>
      <p:pic>
        <p:nvPicPr>
          <p:cNvPr id="157698" name="Picture 4" descr="commitmenthan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981200"/>
            <a:ext cx="4335463"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4517" name="Text Box 5"/>
          <p:cNvSpPr txBox="1">
            <a:spLocks noChangeArrowheads="1"/>
          </p:cNvSpPr>
          <p:nvPr/>
        </p:nvSpPr>
        <p:spPr bwMode="auto">
          <a:xfrm>
            <a:off x="533400" y="2819400"/>
            <a:ext cx="3368675" cy="157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latin typeface="Arial Bold Italic" charset="0"/>
              </a:rPr>
              <a:t>It does not rejoice about injustice…</a:t>
            </a:r>
          </a:p>
        </p:txBody>
      </p:sp>
      <p:sp>
        <p:nvSpPr>
          <p:cNvPr id="704518" name="Text Box 6"/>
          <p:cNvSpPr txBox="1">
            <a:spLocks noChangeArrowheads="1"/>
          </p:cNvSpPr>
          <p:nvPr/>
        </p:nvSpPr>
        <p:spPr bwMode="auto">
          <a:xfrm>
            <a:off x="5486400" y="2819400"/>
            <a:ext cx="3368675" cy="157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latin typeface="Arial Bold Italic" charset="0"/>
              </a:rPr>
              <a:t>… but rejoices whenever the truth wins out</a:t>
            </a:r>
          </a:p>
        </p:txBody>
      </p:sp>
      <p:sp>
        <p:nvSpPr>
          <p:cNvPr id="157701" name="Rectangle 7"/>
          <p:cNvSpPr>
            <a:spLocks noChangeArrowheads="1"/>
          </p:cNvSpPr>
          <p:nvPr/>
        </p:nvSpPr>
        <p:spPr bwMode="auto">
          <a:xfrm>
            <a:off x="152400" y="152400"/>
            <a:ext cx="8839200" cy="6553200"/>
          </a:xfrm>
          <a:prstGeom prst="rect">
            <a:avLst/>
          </a:prstGeom>
          <a:noFill/>
          <a:ln w="7620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4517">
                                            <p:txEl>
                                              <p:pRg st="0" end="0"/>
                                            </p:txEl>
                                          </p:spTgt>
                                        </p:tgtEl>
                                        <p:attrNameLst>
                                          <p:attrName>style.visibility</p:attrName>
                                        </p:attrNameLst>
                                      </p:cBhvr>
                                      <p:to>
                                        <p:strVal val="visible"/>
                                      </p:to>
                                    </p:set>
                                    <p:animEffect transition="in" filter="fade">
                                      <p:cBhvr>
                                        <p:cTn id="7" dur="500"/>
                                        <p:tgtEl>
                                          <p:spTgt spid="7045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4518">
                                            <p:txEl>
                                              <p:pRg st="0" end="0"/>
                                            </p:txEl>
                                          </p:spTgt>
                                        </p:tgtEl>
                                        <p:attrNameLst>
                                          <p:attrName>style.visibility</p:attrName>
                                        </p:attrNameLst>
                                      </p:cBhvr>
                                      <p:to>
                                        <p:strVal val="visible"/>
                                      </p:to>
                                    </p:set>
                                    <p:animEffect transition="in" filter="fade">
                                      <p:cBhvr>
                                        <p:cTn id="12" dur="500"/>
                                        <p:tgtEl>
                                          <p:spTgt spid="704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7" grpId="0" build="p" autoUpdateAnimBg="0"/>
      <p:bldP spid="70451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69" name="Picture 5" descr="commitment_pla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28575"/>
            <a:ext cx="4572000" cy="3457575"/>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868" name="Picture 4" descr="trust-your-heart-samp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429000"/>
            <a:ext cx="4572000" cy="3429000"/>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870" name="Picture 6" descr="heartbroke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90763" y="0"/>
            <a:ext cx="2281237" cy="3429000"/>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871" name="Picture 7" descr="heartbroke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63" y="0"/>
            <a:ext cx="2281237" cy="3429000"/>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873" name="Picture 9" descr="Sacrificeof Da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0" y="3429000"/>
            <a:ext cx="4572000" cy="3486150"/>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874" name="Rectangle 10"/>
          <p:cNvSpPr>
            <a:spLocks noChangeArrowheads="1"/>
          </p:cNvSpPr>
          <p:nvPr/>
        </p:nvSpPr>
        <p:spPr bwMode="auto">
          <a:xfrm>
            <a:off x="0" y="914400"/>
            <a:ext cx="4572000" cy="1143000"/>
          </a:xfrm>
          <a:prstGeom prst="rect">
            <a:avLst/>
          </a:prstGeom>
          <a:noFill/>
          <a:ln>
            <a:noFill/>
          </a:ln>
          <a:effectLst>
            <a:outerShdw blurRad="50800" dist="38100" dir="2700000" algn="ctr"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r>
              <a:rPr lang="en-US" altLang="ja-JP" sz="5400" b="1" dirty="0">
                <a:solidFill>
                  <a:schemeClr val="bg1"/>
                </a:solidFill>
                <a:effectLst>
                  <a:glow rad="139700">
                    <a:schemeClr val="tx1"/>
                  </a:glow>
                </a:effectLst>
              </a:rPr>
              <a:t>"</a:t>
            </a:r>
            <a:r>
              <a:rPr lang="en-US" sz="5400" b="1" dirty="0">
                <a:solidFill>
                  <a:schemeClr val="bg1"/>
                </a:solidFill>
                <a:effectLst>
                  <a:glow rad="139700">
                    <a:schemeClr val="tx1"/>
                  </a:glow>
                </a:effectLst>
              </a:rPr>
              <a:t>endures</a:t>
            </a:r>
            <a:r>
              <a:rPr lang="en-US" altLang="ja-JP" sz="5400" b="1" dirty="0">
                <a:solidFill>
                  <a:schemeClr val="bg1"/>
                </a:solidFill>
                <a:effectLst>
                  <a:glow rad="139700">
                    <a:schemeClr val="tx1"/>
                  </a:glow>
                </a:effectLst>
              </a:rPr>
              <a:t>"</a:t>
            </a:r>
            <a:endParaRPr lang="en-US" sz="6600" b="1" dirty="0">
              <a:solidFill>
                <a:schemeClr val="bg1"/>
              </a:solidFill>
              <a:effectLst>
                <a:glow rad="139700">
                  <a:schemeClr val="tx1"/>
                </a:glow>
              </a:effectLst>
            </a:endParaRPr>
          </a:p>
        </p:txBody>
      </p:sp>
      <p:sp>
        <p:nvSpPr>
          <p:cNvPr id="676878" name="Rectangle 14"/>
          <p:cNvSpPr>
            <a:spLocks noChangeArrowheads="1"/>
          </p:cNvSpPr>
          <p:nvPr/>
        </p:nvSpPr>
        <p:spPr bwMode="auto">
          <a:xfrm>
            <a:off x="0" y="4610100"/>
            <a:ext cx="4572000" cy="1143000"/>
          </a:xfrm>
          <a:prstGeom prst="rect">
            <a:avLst/>
          </a:prstGeom>
          <a:noFill/>
          <a:ln>
            <a:noFill/>
          </a:ln>
          <a:effectLst>
            <a:outerShdw blurRad="50800" dist="38100" dir="2700000" algn="ctr"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r>
              <a:rPr lang="en-US" altLang="ja-JP" sz="5400" b="1" dirty="0">
                <a:solidFill>
                  <a:schemeClr val="bg1"/>
                </a:solidFill>
                <a:effectLst>
                  <a:glow rad="139700">
                    <a:schemeClr val="tx1"/>
                  </a:glow>
                </a:effectLst>
              </a:rPr>
              <a:t>"</a:t>
            </a:r>
            <a:r>
              <a:rPr lang="en-US" sz="5400" b="1" dirty="0">
                <a:solidFill>
                  <a:schemeClr val="bg1"/>
                </a:solidFill>
                <a:effectLst>
                  <a:glow rad="139700">
                    <a:schemeClr val="tx1"/>
                  </a:glow>
                </a:effectLst>
              </a:rPr>
              <a:t>believes</a:t>
            </a:r>
            <a:r>
              <a:rPr lang="en-US" altLang="ja-JP" sz="5400" b="1" dirty="0">
                <a:solidFill>
                  <a:schemeClr val="bg1"/>
                </a:solidFill>
                <a:effectLst>
                  <a:glow rad="139700">
                    <a:schemeClr val="tx1"/>
                  </a:glow>
                </a:effectLst>
              </a:rPr>
              <a:t>"</a:t>
            </a:r>
            <a:endParaRPr lang="en-US" sz="6600" b="1" dirty="0">
              <a:solidFill>
                <a:schemeClr val="bg1"/>
              </a:solidFill>
              <a:effectLst>
                <a:glow rad="139700">
                  <a:schemeClr val="tx1"/>
                </a:glow>
              </a:effectLst>
            </a:endParaRPr>
          </a:p>
        </p:txBody>
      </p:sp>
      <p:sp>
        <p:nvSpPr>
          <p:cNvPr id="676879" name="Rectangle 15"/>
          <p:cNvSpPr>
            <a:spLocks noChangeArrowheads="1"/>
          </p:cNvSpPr>
          <p:nvPr/>
        </p:nvSpPr>
        <p:spPr bwMode="auto">
          <a:xfrm>
            <a:off x="4572000" y="914400"/>
            <a:ext cx="4572000" cy="1143000"/>
          </a:xfrm>
          <a:prstGeom prst="rect">
            <a:avLst/>
          </a:prstGeom>
          <a:noFill/>
          <a:ln>
            <a:noFill/>
          </a:ln>
          <a:effectLst>
            <a:outerShdw blurRad="50800" dist="38100" dir="2700000" algn="ctr"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r>
              <a:rPr lang="en-US" altLang="ja-JP" sz="5400" b="1" dirty="0">
                <a:solidFill>
                  <a:schemeClr val="bg1"/>
                </a:solidFill>
                <a:effectLst>
                  <a:glow rad="139700">
                    <a:schemeClr val="tx1"/>
                  </a:glow>
                </a:effectLst>
              </a:rPr>
              <a:t>"</a:t>
            </a:r>
            <a:r>
              <a:rPr lang="en-US" sz="5400" b="1" dirty="0">
                <a:solidFill>
                  <a:schemeClr val="bg1"/>
                </a:solidFill>
                <a:effectLst>
                  <a:glow rad="139700">
                    <a:schemeClr val="tx1"/>
                  </a:glow>
                </a:effectLst>
              </a:rPr>
              <a:t>hopes</a:t>
            </a:r>
            <a:r>
              <a:rPr lang="en-US" altLang="ja-JP" sz="5400" b="1" dirty="0">
                <a:solidFill>
                  <a:schemeClr val="bg1"/>
                </a:solidFill>
                <a:effectLst>
                  <a:glow rad="139700">
                    <a:schemeClr val="tx1"/>
                  </a:glow>
                </a:effectLst>
              </a:rPr>
              <a:t>"</a:t>
            </a:r>
            <a:endParaRPr lang="en-US" sz="6600" b="1" dirty="0">
              <a:solidFill>
                <a:schemeClr val="bg1"/>
              </a:solidFill>
              <a:effectLst>
                <a:glow rad="139700">
                  <a:schemeClr val="tx1"/>
                </a:glow>
              </a:effectLst>
            </a:endParaRPr>
          </a:p>
        </p:txBody>
      </p:sp>
      <p:sp>
        <p:nvSpPr>
          <p:cNvPr id="676880" name="Rectangle 16"/>
          <p:cNvSpPr>
            <a:spLocks noChangeArrowheads="1"/>
          </p:cNvSpPr>
          <p:nvPr/>
        </p:nvSpPr>
        <p:spPr bwMode="auto">
          <a:xfrm>
            <a:off x="4572000" y="4610100"/>
            <a:ext cx="4572000" cy="1143000"/>
          </a:xfrm>
          <a:prstGeom prst="rect">
            <a:avLst/>
          </a:prstGeom>
          <a:noFill/>
          <a:ln>
            <a:noFill/>
          </a:ln>
          <a:effectLst>
            <a:outerShdw blurRad="50800" dist="38100" dir="2700000" algn="ctr"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r>
              <a:rPr lang="en-US" altLang="ja-JP" sz="5400" b="1" dirty="0">
                <a:solidFill>
                  <a:schemeClr val="bg1"/>
                </a:solidFill>
                <a:effectLst>
                  <a:glow rad="139700">
                    <a:schemeClr val="tx1"/>
                  </a:glow>
                </a:effectLst>
              </a:rPr>
              <a:t>"</a:t>
            </a:r>
            <a:r>
              <a:rPr lang="en-US" sz="5400" b="1" dirty="0">
                <a:solidFill>
                  <a:schemeClr val="bg1"/>
                </a:solidFill>
                <a:effectLst>
                  <a:glow rad="139700">
                    <a:schemeClr val="tx1"/>
                  </a:glow>
                </a:effectLst>
              </a:rPr>
              <a:t>perseveres</a:t>
            </a:r>
            <a:r>
              <a:rPr lang="en-US" altLang="ja-JP" sz="5400" b="1" dirty="0">
                <a:solidFill>
                  <a:schemeClr val="bg1"/>
                </a:solidFill>
                <a:effectLst>
                  <a:glow rad="139700">
                    <a:schemeClr val="tx1"/>
                  </a:glow>
                </a:effectLst>
              </a:rPr>
              <a:t>"</a:t>
            </a:r>
            <a:endParaRPr lang="en-US" sz="6600" b="1" dirty="0">
              <a:solidFill>
                <a:schemeClr val="bg1"/>
              </a:solidFill>
              <a:effectLst>
                <a:glow rad="139700">
                  <a:schemeClr val="tx1"/>
                </a:glow>
              </a:effectLst>
            </a:endParaRPr>
          </a:p>
        </p:txBody>
      </p:sp>
      <p:sp>
        <p:nvSpPr>
          <p:cNvPr id="676866" name="Rectangle 2"/>
          <p:cNvSpPr>
            <a:spLocks noGrp="1" noChangeArrowheads="1"/>
          </p:cNvSpPr>
          <p:nvPr>
            <p:ph type="title"/>
          </p:nvPr>
        </p:nvSpPr>
        <p:spPr>
          <a:xfrm>
            <a:off x="0" y="2924944"/>
            <a:ext cx="9144000" cy="1143000"/>
          </a:xfrm>
          <a:effectLst>
            <a:outerShdw blurRad="50800" dist="38100" dir="2700000" algn="ctr" rotWithShape="0">
              <a:srgbClr val="000000">
                <a:alpha val="43000"/>
              </a:srgbClr>
            </a:outerShdw>
          </a:effectLst>
          <a:extLst/>
        </p:spPr>
        <p:txBody>
          <a:bodyPr/>
          <a:lstStyle/>
          <a:p>
            <a:pPr eaLnBrk="1" hangingPunct="1">
              <a:defRPr/>
            </a:pPr>
            <a:r>
              <a:rPr lang="en-US" b="1" dirty="0" smtClean="0">
                <a:solidFill>
                  <a:schemeClr val="bg1"/>
                </a:solidFill>
                <a:effectLst>
                  <a:glow rad="139700">
                    <a:schemeClr val="tx1"/>
                  </a:glow>
                </a:effectLst>
              </a:rPr>
              <a:t>Love doesn't give up on others (7)</a:t>
            </a:r>
            <a:endParaRPr lang="en-US" sz="5400" b="1" dirty="0" smtClean="0">
              <a:solidFill>
                <a:schemeClr val="bg1"/>
              </a:solidFill>
              <a:effectLst>
                <a:glow rad="139700">
                  <a:schemeClr val="tx1"/>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6866"/>
                                        </p:tgtEl>
                                        <p:attrNameLst>
                                          <p:attrName>style.visibility</p:attrName>
                                        </p:attrNameLst>
                                      </p:cBhvr>
                                      <p:to>
                                        <p:strVal val="visible"/>
                                      </p:to>
                                    </p:set>
                                    <p:animEffect transition="in" filter="dissolve">
                                      <p:cBhvr>
                                        <p:cTn id="7" dur="500"/>
                                        <p:tgtEl>
                                          <p:spTgt spid="67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76874"/>
                                        </p:tgtEl>
                                        <p:attrNameLst>
                                          <p:attrName>style.visibility</p:attrName>
                                        </p:attrNameLst>
                                      </p:cBhvr>
                                      <p:to>
                                        <p:strVal val="visible"/>
                                      </p:to>
                                    </p:set>
                                    <p:animEffect transition="in" filter="dissolve">
                                      <p:cBhvr>
                                        <p:cTn id="12" dur="500"/>
                                        <p:tgtEl>
                                          <p:spTgt spid="676874"/>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676871"/>
                                        </p:tgtEl>
                                        <p:attrNameLst>
                                          <p:attrName>style.visibility</p:attrName>
                                        </p:attrNameLst>
                                      </p:cBhvr>
                                      <p:to>
                                        <p:strVal val="visible"/>
                                      </p:to>
                                    </p:set>
                                    <p:animEffect transition="in" filter="dissolve">
                                      <p:cBhvr>
                                        <p:cTn id="16" dur="500"/>
                                        <p:tgtEl>
                                          <p:spTgt spid="676871"/>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676870"/>
                                        </p:tgtEl>
                                        <p:attrNameLst>
                                          <p:attrName>style.visibility</p:attrName>
                                        </p:attrNameLst>
                                      </p:cBhvr>
                                      <p:to>
                                        <p:strVal val="visible"/>
                                      </p:to>
                                    </p:set>
                                    <p:animEffect transition="in" filter="dissolve">
                                      <p:cBhvr>
                                        <p:cTn id="20" dur="500"/>
                                        <p:tgtEl>
                                          <p:spTgt spid="6768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676878"/>
                                        </p:tgtEl>
                                        <p:attrNameLst>
                                          <p:attrName>style.visibility</p:attrName>
                                        </p:attrNameLst>
                                      </p:cBhvr>
                                      <p:to>
                                        <p:strVal val="visible"/>
                                      </p:to>
                                    </p:set>
                                    <p:animEffect transition="in" filter="dissolve">
                                      <p:cBhvr>
                                        <p:cTn id="25" dur="500"/>
                                        <p:tgtEl>
                                          <p:spTgt spid="676878"/>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676868"/>
                                        </p:tgtEl>
                                        <p:attrNameLst>
                                          <p:attrName>style.visibility</p:attrName>
                                        </p:attrNameLst>
                                      </p:cBhvr>
                                      <p:to>
                                        <p:strVal val="visible"/>
                                      </p:to>
                                    </p:set>
                                    <p:animEffect transition="in" filter="dissolve">
                                      <p:cBhvr>
                                        <p:cTn id="29" dur="500"/>
                                        <p:tgtEl>
                                          <p:spTgt spid="6768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676879"/>
                                        </p:tgtEl>
                                        <p:attrNameLst>
                                          <p:attrName>style.visibility</p:attrName>
                                        </p:attrNameLst>
                                      </p:cBhvr>
                                      <p:to>
                                        <p:strVal val="visible"/>
                                      </p:to>
                                    </p:set>
                                    <p:animEffect transition="in" filter="dissolve">
                                      <p:cBhvr>
                                        <p:cTn id="34" dur="500"/>
                                        <p:tgtEl>
                                          <p:spTgt spid="676879"/>
                                        </p:tgtEl>
                                      </p:cBhvr>
                                    </p:animEffect>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676869"/>
                                        </p:tgtEl>
                                        <p:attrNameLst>
                                          <p:attrName>style.visibility</p:attrName>
                                        </p:attrNameLst>
                                      </p:cBhvr>
                                      <p:to>
                                        <p:strVal val="visible"/>
                                      </p:to>
                                    </p:set>
                                    <p:animEffect transition="in" filter="dissolve">
                                      <p:cBhvr>
                                        <p:cTn id="38" dur="500"/>
                                        <p:tgtEl>
                                          <p:spTgt spid="67686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676880"/>
                                        </p:tgtEl>
                                        <p:attrNameLst>
                                          <p:attrName>style.visibility</p:attrName>
                                        </p:attrNameLst>
                                      </p:cBhvr>
                                      <p:to>
                                        <p:strVal val="visible"/>
                                      </p:to>
                                    </p:set>
                                    <p:animEffect transition="in" filter="dissolve">
                                      <p:cBhvr>
                                        <p:cTn id="43" dur="500"/>
                                        <p:tgtEl>
                                          <p:spTgt spid="676880"/>
                                        </p:tgtEl>
                                      </p:cBhvr>
                                    </p:animEffect>
                                  </p:childTnLst>
                                </p:cTn>
                              </p:par>
                            </p:childTnLst>
                          </p:cTn>
                        </p:par>
                        <p:par>
                          <p:cTn id="44" fill="hold" nodeType="afterGroup">
                            <p:stCondLst>
                              <p:cond delay="500"/>
                            </p:stCondLst>
                            <p:childTnLst>
                              <p:par>
                                <p:cTn id="45" presetID="9" presetClass="entr" presetSubtype="0" fill="hold" nodeType="afterEffect">
                                  <p:stCondLst>
                                    <p:cond delay="0"/>
                                  </p:stCondLst>
                                  <p:childTnLst>
                                    <p:set>
                                      <p:cBhvr>
                                        <p:cTn id="46" dur="1" fill="hold">
                                          <p:stCondLst>
                                            <p:cond delay="0"/>
                                          </p:stCondLst>
                                        </p:cTn>
                                        <p:tgtEl>
                                          <p:spTgt spid="676873"/>
                                        </p:tgtEl>
                                        <p:attrNameLst>
                                          <p:attrName>style.visibility</p:attrName>
                                        </p:attrNameLst>
                                      </p:cBhvr>
                                      <p:to>
                                        <p:strVal val="visible"/>
                                      </p:to>
                                    </p:set>
                                    <p:animEffect transition="in" filter="dissolve">
                                      <p:cBhvr>
                                        <p:cTn id="47" dur="500"/>
                                        <p:tgtEl>
                                          <p:spTgt spid="67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3" descr="060214_animal_lov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6200"/>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2354" name="Rectangle 2"/>
          <p:cNvSpPr>
            <a:spLocks noGrp="1" noChangeArrowheads="1"/>
          </p:cNvSpPr>
          <p:nvPr>
            <p:ph type="title"/>
          </p:nvPr>
        </p:nvSpPr>
        <p:spPr>
          <a:xfrm>
            <a:off x="0" y="0"/>
            <a:ext cx="9144000" cy="838200"/>
          </a:xfrm>
          <a:extLst/>
        </p:spPr>
        <p:txBody>
          <a:bodyPr/>
          <a:lstStyle/>
          <a:p>
            <a:pPr eaLnBrk="1" hangingPunct="1">
              <a:defRPr/>
            </a:pPr>
            <a:r>
              <a:rPr lang="en-US" b="1" dirty="0" smtClean="0">
                <a:effectLst>
                  <a:glow rad="114300">
                    <a:schemeClr val="bg1"/>
                  </a:glow>
                </a:effectLst>
              </a:rPr>
              <a:t>III.  Love </a:t>
            </a:r>
            <a:r>
              <a:rPr lang="en-US" sz="6000" b="1" dirty="0" smtClean="0">
                <a:solidFill>
                  <a:srgbClr val="000080"/>
                </a:solidFill>
                <a:effectLst>
                  <a:glow rad="114300">
                    <a:schemeClr val="bg1"/>
                  </a:glow>
                </a:effectLst>
              </a:rPr>
              <a:t>outlasts</a:t>
            </a:r>
            <a:r>
              <a:rPr lang="en-US" b="1" dirty="0" smtClean="0">
                <a:effectLst>
                  <a:glow rad="114300">
                    <a:schemeClr val="bg1"/>
                  </a:glow>
                </a:effectLst>
              </a:rPr>
              <a:t> gifts (8-13).</a:t>
            </a:r>
          </a:p>
        </p:txBody>
      </p:sp>
      <p:sp>
        <p:nvSpPr>
          <p:cNvPr id="612356" name="Rectangle 4"/>
          <p:cNvSpPr>
            <a:spLocks noChangeArrowheads="1"/>
          </p:cNvSpPr>
          <p:nvPr/>
        </p:nvSpPr>
        <p:spPr bwMode="auto">
          <a:xfrm>
            <a:off x="381000" y="6019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r>
              <a:rPr lang="en-US" altLang="ja-JP" sz="4400" b="1" dirty="0">
                <a:solidFill>
                  <a:schemeClr val="tx2"/>
                </a:solidFill>
                <a:effectLst>
                  <a:glow rad="114300">
                    <a:schemeClr val="bg1"/>
                  </a:glow>
                </a:effectLst>
              </a:rPr>
              <a:t>"</a:t>
            </a:r>
            <a:r>
              <a:rPr lang="en-US" sz="4400" b="1" dirty="0">
                <a:solidFill>
                  <a:schemeClr val="tx2"/>
                </a:solidFill>
                <a:effectLst>
                  <a:glow rad="114300">
                    <a:schemeClr val="bg1"/>
                  </a:glow>
                </a:effectLst>
              </a:rPr>
              <a:t>Love </a:t>
            </a:r>
            <a:r>
              <a:rPr lang="en-US" sz="4400" b="1" dirty="0">
                <a:solidFill>
                  <a:schemeClr val="tx2"/>
                </a:solidFill>
                <a:effectLst>
                  <a:glow rad="114300">
                    <a:schemeClr val="bg1"/>
                  </a:glow>
                </a:effectLst>
              </a:rPr>
              <a:t>never fails</a:t>
            </a:r>
            <a:r>
              <a:rPr lang="en-US" sz="4400" b="1" dirty="0">
                <a:solidFill>
                  <a:schemeClr val="tx2"/>
                </a:solidFill>
                <a:effectLst>
                  <a:glow rad="114300">
                    <a:schemeClr val="bg1"/>
                  </a:glow>
                </a:effectLst>
              </a:rPr>
              <a:t>…</a:t>
            </a:r>
            <a:r>
              <a:rPr lang="en-US" altLang="ja-JP" sz="4400" b="1" dirty="0">
                <a:solidFill>
                  <a:schemeClr val="tx2"/>
                </a:solidFill>
                <a:effectLst>
                  <a:glow rad="114300">
                    <a:schemeClr val="bg1"/>
                  </a:glow>
                </a:effectLst>
              </a:rPr>
              <a:t>"</a:t>
            </a:r>
            <a:endParaRPr lang="en-US" sz="4400" b="1" dirty="0">
              <a:solidFill>
                <a:schemeClr val="tx2"/>
              </a:solidFill>
              <a:effectLst>
                <a:glow rad="114300">
                  <a:schemeClr val="bg1"/>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2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0" y="0"/>
            <a:ext cx="9144000" cy="1143000"/>
          </a:xfrm>
          <a:solidFill>
            <a:srgbClr val="000000"/>
          </a:solidFill>
          <a:effectLst/>
        </p:spPr>
        <p:txBody>
          <a:bodyPr/>
          <a:lstStyle/>
          <a:p>
            <a:pPr eaLnBrk="1" hangingPunct="1">
              <a:defRPr/>
            </a:pPr>
            <a:r>
              <a:rPr lang="en-US" smtClean="0">
                <a:effectLst>
                  <a:outerShdw blurRad="50800" dist="88900" dir="2700000" algn="tl" rotWithShape="0">
                    <a:srgbClr val="000000"/>
                  </a:outerShdw>
                </a:effectLst>
              </a:rPr>
              <a:t>Gifts are temporary and partial</a:t>
            </a:r>
          </a:p>
        </p:txBody>
      </p:sp>
      <p:sp>
        <p:nvSpPr>
          <p:cNvPr id="592900" name="Rectangle 4"/>
          <p:cNvSpPr>
            <a:spLocks noChangeArrowheads="1"/>
          </p:cNvSpPr>
          <p:nvPr/>
        </p:nvSpPr>
        <p:spPr bwMode="auto">
          <a:xfrm>
            <a:off x="609600" y="1447800"/>
            <a:ext cx="792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Font typeface="Wingdings" charset="0"/>
              <a:buChar char=""/>
              <a:defRPr/>
            </a:pPr>
            <a:r>
              <a:rPr lang="en-US" sz="3200">
                <a:effectLst>
                  <a:outerShdw blurRad="50800" dist="88900" dir="2700000" algn="tl" rotWithShape="0">
                    <a:srgbClr val="000000"/>
                  </a:outerShdw>
                </a:effectLst>
                <a:latin typeface="Tahoma" charset="0"/>
              </a:rPr>
              <a:t> 8 Love never fails. But where there are </a:t>
            </a:r>
            <a:r>
              <a:rPr lang="en-US" sz="3200">
                <a:solidFill>
                  <a:srgbClr val="EFFF11"/>
                </a:solidFill>
                <a:effectLst>
                  <a:outerShdw blurRad="50800" dist="88900" dir="2700000" algn="tl" rotWithShape="0">
                    <a:srgbClr val="000000"/>
                  </a:outerShdw>
                </a:effectLst>
                <a:latin typeface="Tahoma" charset="0"/>
              </a:rPr>
              <a:t>prophecies</a:t>
            </a:r>
            <a:r>
              <a:rPr lang="en-US" sz="3200">
                <a:effectLst>
                  <a:outerShdw blurRad="50800" dist="88900" dir="2700000" algn="tl" rotWithShape="0">
                    <a:srgbClr val="000000"/>
                  </a:outerShdw>
                </a:effectLst>
                <a:latin typeface="Tahoma" charset="0"/>
              </a:rPr>
              <a:t>, they will </a:t>
            </a:r>
            <a:r>
              <a:rPr lang="en-US" sz="3200">
                <a:solidFill>
                  <a:srgbClr val="EFFF11"/>
                </a:solidFill>
                <a:effectLst>
                  <a:outerShdw blurRad="50800" dist="88900" dir="2700000" algn="tl" rotWithShape="0">
                    <a:srgbClr val="000000"/>
                  </a:outerShdw>
                </a:effectLst>
                <a:latin typeface="Tahoma" charset="0"/>
              </a:rPr>
              <a:t>cease</a:t>
            </a:r>
            <a:r>
              <a:rPr lang="en-US" sz="3200">
                <a:effectLst>
                  <a:outerShdw blurRad="50800" dist="88900" dir="2700000" algn="tl" rotWithShape="0">
                    <a:srgbClr val="000000"/>
                  </a:outerShdw>
                </a:effectLst>
                <a:latin typeface="Tahoma" charset="0"/>
              </a:rPr>
              <a:t>; where there are </a:t>
            </a:r>
            <a:r>
              <a:rPr lang="en-US" sz="3200">
                <a:solidFill>
                  <a:srgbClr val="EFFF11"/>
                </a:solidFill>
                <a:effectLst>
                  <a:outerShdw blurRad="50800" dist="88900" dir="2700000" algn="tl" rotWithShape="0">
                    <a:srgbClr val="000000"/>
                  </a:outerShdw>
                </a:effectLst>
                <a:latin typeface="Tahoma" charset="0"/>
              </a:rPr>
              <a:t>tongues</a:t>
            </a:r>
            <a:r>
              <a:rPr lang="en-US" sz="3200">
                <a:effectLst>
                  <a:outerShdw blurRad="50800" dist="88900" dir="2700000" algn="tl" rotWithShape="0">
                    <a:srgbClr val="000000"/>
                  </a:outerShdw>
                </a:effectLst>
                <a:latin typeface="Tahoma" charset="0"/>
              </a:rPr>
              <a:t>, they will </a:t>
            </a:r>
            <a:r>
              <a:rPr lang="en-US" sz="3200">
                <a:solidFill>
                  <a:srgbClr val="EFFF11"/>
                </a:solidFill>
                <a:effectLst>
                  <a:outerShdw blurRad="50800" dist="88900" dir="2700000" algn="tl" rotWithShape="0">
                    <a:srgbClr val="000000"/>
                  </a:outerShdw>
                </a:effectLst>
                <a:latin typeface="Tahoma" charset="0"/>
              </a:rPr>
              <a:t>be stilled</a:t>
            </a:r>
            <a:r>
              <a:rPr lang="en-US" sz="3200">
                <a:effectLst>
                  <a:outerShdw blurRad="50800" dist="88900" dir="2700000" algn="tl" rotWithShape="0">
                    <a:srgbClr val="000000"/>
                  </a:outerShdw>
                </a:effectLst>
                <a:latin typeface="Tahoma" charset="0"/>
              </a:rPr>
              <a:t>; where there is </a:t>
            </a:r>
            <a:r>
              <a:rPr lang="en-US" sz="3200">
                <a:solidFill>
                  <a:srgbClr val="EFFF11"/>
                </a:solidFill>
                <a:effectLst>
                  <a:outerShdw blurRad="50800" dist="88900" dir="2700000" algn="tl" rotWithShape="0">
                    <a:srgbClr val="000000"/>
                  </a:outerShdw>
                </a:effectLst>
                <a:latin typeface="Tahoma" charset="0"/>
              </a:rPr>
              <a:t>knowledge</a:t>
            </a:r>
            <a:r>
              <a:rPr lang="en-US" sz="3200">
                <a:effectLst>
                  <a:outerShdw blurRad="50800" dist="88900" dir="2700000" algn="tl" rotWithShape="0">
                    <a:srgbClr val="000000"/>
                  </a:outerShdw>
                </a:effectLst>
                <a:latin typeface="Tahoma" charset="0"/>
              </a:rPr>
              <a:t>, it will </a:t>
            </a:r>
            <a:r>
              <a:rPr lang="en-US" sz="3200">
                <a:solidFill>
                  <a:srgbClr val="EFFF11"/>
                </a:solidFill>
                <a:effectLst>
                  <a:outerShdw blurRad="50800" dist="88900" dir="2700000" algn="tl" rotWithShape="0">
                    <a:srgbClr val="000000"/>
                  </a:outerShdw>
                </a:effectLst>
                <a:latin typeface="Tahoma" charset="0"/>
              </a:rPr>
              <a:t>pass away</a:t>
            </a:r>
            <a:r>
              <a:rPr lang="en-US" sz="3200">
                <a:effectLst>
                  <a:outerShdw blurRad="50800" dist="88900" dir="2700000" algn="tl" rotWithShape="0">
                    <a:srgbClr val="000000"/>
                  </a:outerShdw>
                </a:effectLst>
                <a:latin typeface="Tahoma" charset="0"/>
              </a:rPr>
              <a:t>.</a:t>
            </a:r>
          </a:p>
          <a:p>
            <a:pPr marL="342900" indent="-342900" eaLnBrk="1" hangingPunct="1">
              <a:spcBef>
                <a:spcPct val="20000"/>
              </a:spcBef>
              <a:buFont typeface="Wingdings" charset="0"/>
              <a:buChar char=""/>
              <a:defRPr/>
            </a:pPr>
            <a:r>
              <a:rPr lang="en-US" sz="3200">
                <a:effectLst>
                  <a:outerShdw blurRad="50800" dist="88900" dir="2700000" algn="tl" rotWithShape="0">
                    <a:srgbClr val="000000"/>
                  </a:outerShdw>
                </a:effectLst>
                <a:latin typeface="Tahoma" charset="0"/>
              </a:rPr>
              <a:t> 9 For we know in part and we prophesy in part,</a:t>
            </a:r>
          </a:p>
          <a:p>
            <a:pPr marL="342900" indent="-342900" eaLnBrk="1" hangingPunct="1">
              <a:spcBef>
                <a:spcPct val="20000"/>
              </a:spcBef>
              <a:buFont typeface="Wingdings" charset="0"/>
              <a:buChar char=""/>
              <a:defRPr/>
            </a:pPr>
            <a:r>
              <a:rPr lang="en-US" sz="3200">
                <a:effectLst>
                  <a:outerShdw blurRad="50800" dist="88900" dir="2700000" algn="tl" rotWithShape="0">
                    <a:srgbClr val="000000"/>
                  </a:outerShdw>
                </a:effectLst>
                <a:latin typeface="Tahoma" charset="0"/>
              </a:rPr>
              <a:t> 10 but when </a:t>
            </a:r>
            <a:r>
              <a:rPr lang="en-US" sz="3200">
                <a:solidFill>
                  <a:srgbClr val="EFFF11"/>
                </a:solidFill>
                <a:effectLst>
                  <a:outerShdw blurRad="50800" dist="88900" dir="2700000" algn="tl" rotWithShape="0">
                    <a:srgbClr val="000000"/>
                  </a:outerShdw>
                </a:effectLst>
                <a:latin typeface="Tahoma" charset="0"/>
              </a:rPr>
              <a:t>perfection</a:t>
            </a:r>
            <a:r>
              <a:rPr lang="en-US" sz="3200">
                <a:effectLst>
                  <a:outerShdw blurRad="50800" dist="88900" dir="2700000" algn="tl" rotWithShape="0">
                    <a:srgbClr val="000000"/>
                  </a:outerShdw>
                </a:effectLst>
                <a:latin typeface="Tahoma" charset="0"/>
              </a:rPr>
              <a:t> comes, the imperfect disappears.</a:t>
            </a:r>
          </a:p>
        </p:txBody>
      </p:sp>
      <p:sp>
        <p:nvSpPr>
          <p:cNvPr id="592902" name="Rectangle 6"/>
          <p:cNvSpPr>
            <a:spLocks noChangeArrowheads="1"/>
          </p:cNvSpPr>
          <p:nvPr/>
        </p:nvSpPr>
        <p:spPr bwMode="auto">
          <a:xfrm>
            <a:off x="1143000" y="5715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r" eaLnBrk="1" hangingPunct="1">
              <a:defRPr/>
            </a:pPr>
            <a:r>
              <a:rPr lang="en-US" sz="3200" i="1">
                <a:solidFill>
                  <a:schemeClr val="tx2"/>
                </a:solidFill>
                <a:effectLst>
                  <a:outerShdw blurRad="50800" dist="88900" dir="2700000" algn="tl" rotWithShape="0">
                    <a:srgbClr val="000000"/>
                  </a:outerShdw>
                </a:effectLst>
                <a:latin typeface="Tahoma" charset="0"/>
              </a:rPr>
              <a:t>1 Corinthians 13:8-12 </a:t>
            </a:r>
            <a:r>
              <a:rPr lang="en-US" sz="2000" i="1">
                <a:solidFill>
                  <a:schemeClr val="tx2"/>
                </a:solidFill>
                <a:effectLst>
                  <a:outerShdw blurRad="50800" dist="88900" dir="2700000" algn="tl" rotWithShape="0">
                    <a:srgbClr val="000000"/>
                  </a:outerShdw>
                </a:effectLst>
                <a:latin typeface="Tahoma" charset="0"/>
              </a:rPr>
              <a:t>NIV</a:t>
            </a:r>
            <a:endParaRPr lang="en-US" sz="3200" i="1">
              <a:solidFill>
                <a:schemeClr val="tx2"/>
              </a:solidFill>
              <a:effectLst>
                <a:outerShdw blurRad="50800" dist="88900" dir="2700000" algn="tl" rotWithShape="0">
                  <a:srgbClr val="000000"/>
                </a:outerShdw>
              </a:effectLst>
              <a:latin typeface="Tahoma" charset="0"/>
            </a:endParaRPr>
          </a:p>
        </p:txBody>
      </p:sp>
      <p:sp>
        <p:nvSpPr>
          <p:cNvPr id="592903" name="Text Box 7"/>
          <p:cNvSpPr txBox="1">
            <a:spLocks noChangeArrowheads="1"/>
          </p:cNvSpPr>
          <p:nvPr/>
        </p:nvSpPr>
        <p:spPr bwMode="auto">
          <a:xfrm>
            <a:off x="3146425" y="4114800"/>
            <a:ext cx="287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3200" i="1">
                <a:solidFill>
                  <a:srgbClr val="EFFF11"/>
                </a:solidFill>
                <a:effectLst>
                  <a:outerShdw blurRad="50800" dist="88900" dir="2700000" algn="tl" rotWithShape="0">
                    <a:srgbClr val="000000"/>
                  </a:outerShdw>
                </a:effectLst>
                <a:latin typeface="Tahoma" charset="0"/>
              </a:rPr>
              <a:t>to teleion (Gr)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29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ctrTitle"/>
          </p:nvPr>
        </p:nvSpPr>
        <p:spPr>
          <a:xfrm>
            <a:off x="609600" y="5105400"/>
            <a:ext cx="7772400" cy="1371600"/>
          </a:xfrm>
          <a:effectLst>
            <a:outerShdw blurRad="25400" dist="25399" dir="2700000" algn="ctr" rotWithShape="0">
              <a:srgbClr val="060600">
                <a:alpha val="99962"/>
              </a:srgbClr>
            </a:outerShdw>
          </a:effectLst>
        </p:spPr>
        <p:txBody>
          <a:bodyPr/>
          <a:lstStyle/>
          <a:p>
            <a:pPr eaLnBrk="1" hangingPunct="1">
              <a:defRPr/>
            </a:pPr>
            <a:r>
              <a:rPr lang="en-US" b="1" smtClean="0"/>
              <a:t>To teleion </a:t>
            </a:r>
            <a:r>
              <a:rPr lang="en-US" b="1" i="0" smtClean="0"/>
              <a:t>is a mega issue!</a:t>
            </a:r>
            <a:endParaRPr lang="en-US" smtClean="0"/>
          </a:p>
        </p:txBody>
      </p:sp>
      <p:pic>
        <p:nvPicPr>
          <p:cNvPr id="165890" name="Picture 3" descr="Megafro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0"/>
            <a:ext cx="49958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304800" y="304800"/>
            <a:ext cx="9737725" cy="710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285750">
              <a:tabLst>
                <a:tab pos="3657600" algn="l"/>
                <a:tab pos="5486400" algn="l"/>
                <a:tab pos="7439025" algn="l"/>
              </a:tabLst>
              <a:defRPr sz="2400">
                <a:solidFill>
                  <a:schemeClr val="tx1"/>
                </a:solidFill>
                <a:latin typeface="Arial" charset="0"/>
                <a:ea typeface="ＭＳ Ｐゴシック" charset="0"/>
                <a:cs typeface="ＭＳ Ｐゴシック" charset="0"/>
              </a:defRPr>
            </a:lvl1pPr>
            <a:lvl2pPr marL="2114550">
              <a:tabLst>
                <a:tab pos="3657600" algn="l"/>
                <a:tab pos="5486400" algn="l"/>
                <a:tab pos="7439025" algn="l"/>
              </a:tabLst>
              <a:defRPr sz="2400">
                <a:solidFill>
                  <a:schemeClr val="tx1"/>
                </a:solidFill>
                <a:latin typeface="Arial" charset="0"/>
                <a:ea typeface="ＭＳ Ｐゴシック" charset="0"/>
              </a:defRPr>
            </a:lvl2pPr>
            <a:lvl3pPr marL="2228850">
              <a:tabLst>
                <a:tab pos="3657600" algn="l"/>
                <a:tab pos="5486400" algn="l"/>
                <a:tab pos="7439025" algn="l"/>
              </a:tabLst>
              <a:defRPr sz="2400">
                <a:solidFill>
                  <a:schemeClr val="tx1"/>
                </a:solidFill>
                <a:latin typeface="Arial" charset="0"/>
                <a:ea typeface="ＭＳ Ｐゴシック" charset="0"/>
              </a:defRPr>
            </a:lvl3pPr>
            <a:lvl4pPr marL="2343150">
              <a:tabLst>
                <a:tab pos="3657600" algn="l"/>
                <a:tab pos="5486400" algn="l"/>
                <a:tab pos="7439025" algn="l"/>
              </a:tabLst>
              <a:defRPr sz="2400">
                <a:solidFill>
                  <a:schemeClr val="tx1"/>
                </a:solidFill>
                <a:latin typeface="Arial" charset="0"/>
                <a:ea typeface="ＭＳ Ｐゴシック" charset="0"/>
              </a:defRPr>
            </a:lvl4pPr>
            <a:lvl5pPr marL="2457450">
              <a:tabLst>
                <a:tab pos="3657600" algn="l"/>
                <a:tab pos="5486400" algn="l"/>
                <a:tab pos="7439025" algn="l"/>
              </a:tabLst>
              <a:defRPr sz="2400">
                <a:solidFill>
                  <a:schemeClr val="tx1"/>
                </a:solidFill>
                <a:latin typeface="Arial" charset="0"/>
                <a:ea typeface="ＭＳ Ｐゴシック" charset="0"/>
              </a:defRPr>
            </a:lvl5pPr>
            <a:lvl6pPr marL="291465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6pPr>
            <a:lvl7pPr marL="337185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7pPr>
            <a:lvl8pPr marL="382905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8pPr>
            <a:lvl9pPr marL="428625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9pPr>
          </a:lstStyle>
          <a:p>
            <a:pPr eaLnBrk="1" hangingPunct="1">
              <a:defRPr/>
            </a:pPr>
            <a:r>
              <a:rPr lang="en-US" altLang="zh-CN" sz="2000" b="1" dirty="0" smtClean="0">
                <a:latin typeface="Arial Narrow" charset="0"/>
                <a:ea typeface="SimSun" charset="0"/>
                <a:cs typeface="SimSun" charset="0"/>
              </a:rPr>
              <a:t>______________________________________________________________________________</a:t>
            </a:r>
          </a:p>
          <a:p>
            <a:pPr eaLnBrk="1" hangingPunct="1">
              <a:defRPr/>
            </a:pPr>
            <a:r>
              <a:rPr lang="en-US" altLang="zh-CN" sz="2000" b="1" dirty="0" smtClean="0">
                <a:latin typeface="Arial Narrow" charset="0"/>
                <a:ea typeface="SimSun" charset="0"/>
                <a:cs typeface="SimSun" charset="0"/>
              </a:rPr>
              <a:t> Crucial Questions	Canon (Bible)	Rapture	Body (Church)</a:t>
            </a:r>
          </a:p>
          <a:p>
            <a:pPr eaLnBrk="1" hangingPunct="1">
              <a:defRPr/>
            </a:pPr>
            <a:r>
              <a:rPr lang="en-US" altLang="zh-CN" sz="2000" b="1" dirty="0" smtClean="0">
                <a:latin typeface="Arial Narrow" charset="0"/>
                <a:ea typeface="SimSun" charset="0"/>
                <a:cs typeface="SimSun" charset="0"/>
              </a:rPr>
              <a:t>______________________________________________________________________________</a:t>
            </a:r>
          </a:p>
          <a:p>
            <a:pPr eaLnBrk="1" hangingPunct="1">
              <a:defRPr/>
            </a:pPr>
            <a:r>
              <a:rPr lang="en-US" altLang="zh-CN" sz="2000" b="1" dirty="0" smtClean="0">
                <a:latin typeface="Arial Narrow" charset="0"/>
                <a:ea typeface="SimSun" charset="0"/>
                <a:cs typeface="SimSun" charset="0"/>
              </a:rPr>
              <a:t> 13:8  What is the nature of:</a:t>
            </a:r>
          </a:p>
          <a:p>
            <a:pPr eaLnBrk="1" hangingPunct="1">
              <a:defRPr/>
            </a:pPr>
            <a:r>
              <a:rPr lang="en-US" altLang="zh-CN" sz="2000" b="1" dirty="0" smtClean="0">
                <a:latin typeface="Arial Narrow" charset="0"/>
                <a:ea typeface="SimSun" charset="0"/>
                <a:cs typeface="SimSun" charset="0"/>
              </a:rPr>
              <a:t> </a:t>
            </a:r>
          </a:p>
          <a:p>
            <a:pPr eaLnBrk="1" hangingPunct="1">
              <a:defRPr/>
            </a:pPr>
            <a:r>
              <a:rPr lang="en-US" altLang="zh-CN" sz="2000" b="1" dirty="0" smtClean="0">
                <a:latin typeface="Arial Narrow" charset="0"/>
                <a:ea typeface="SimSun" charset="0"/>
                <a:cs typeface="SimSun" charset="0"/>
              </a:rPr>
              <a:t>     a) prophecy &amp; knowledge?	revelatory	non-revelatory	revelatory</a:t>
            </a:r>
          </a:p>
          <a:p>
            <a:pPr eaLnBrk="1" hangingPunct="1">
              <a:defRPr/>
            </a:pPr>
            <a:r>
              <a:rPr lang="en-US" altLang="zh-CN" sz="2000" b="1" dirty="0" smtClean="0">
                <a:latin typeface="Arial Narrow" charset="0"/>
                <a:ea typeface="SimSun" charset="0"/>
                <a:cs typeface="SimSun" charset="0"/>
              </a:rPr>
              <a:t>     b) tongues?	confirmatory	non-confirmatory	confirmatory</a:t>
            </a:r>
          </a:p>
          <a:p>
            <a:pPr eaLnBrk="1" hangingPunct="1">
              <a:defRPr/>
            </a:pPr>
            <a:r>
              <a:rPr lang="en-US" altLang="zh-CN" sz="2000" b="1" dirty="0" smtClean="0">
                <a:latin typeface="Arial Narrow" charset="0"/>
                <a:ea typeface="SimSun" charset="0"/>
                <a:cs typeface="SimSun" charset="0"/>
              </a:rPr>
              <a:t> </a:t>
            </a:r>
          </a:p>
          <a:p>
            <a:pPr eaLnBrk="1" hangingPunct="1">
              <a:defRPr/>
            </a:pPr>
            <a:r>
              <a:rPr lang="en-US" altLang="zh-CN" sz="2000" b="1" dirty="0" smtClean="0">
                <a:latin typeface="Arial Narrow" charset="0"/>
                <a:ea typeface="SimSun" charset="0"/>
                <a:cs typeface="SimSun" charset="0"/>
              </a:rPr>
              <a:t>  When do these gifts cease?	with canon	at Christ</a:t>
            </a:r>
            <a:r>
              <a:rPr lang="fr-FR" altLang="zh-CN" sz="2000" b="1" dirty="0" smtClean="0">
                <a:latin typeface="Arial Narrow" charset="0"/>
                <a:ea typeface="SimSun" charset="0"/>
                <a:cs typeface="SimSun" charset="0"/>
              </a:rPr>
              <a:t>'</a:t>
            </a:r>
            <a:r>
              <a:rPr lang="en-US" altLang="zh-CN" sz="2000" b="1" dirty="0" smtClean="0">
                <a:latin typeface="Arial Narrow" charset="0"/>
                <a:ea typeface="SimSun" charset="0"/>
                <a:cs typeface="SimSun" charset="0"/>
              </a:rPr>
              <a:t>s coming	with canon</a:t>
            </a:r>
          </a:p>
          <a:p>
            <a:pPr eaLnBrk="1" hangingPunct="1">
              <a:defRPr/>
            </a:pPr>
            <a:r>
              <a:rPr lang="en-US" altLang="zh-CN" sz="2000" b="1" dirty="0" smtClean="0">
                <a:latin typeface="Arial Narrow" charset="0"/>
                <a:ea typeface="SimSun" charset="0"/>
                <a:cs typeface="SimSun" charset="0"/>
              </a:rPr>
              <a:t> </a:t>
            </a:r>
          </a:p>
          <a:p>
            <a:pPr eaLnBrk="1" hangingPunct="1">
              <a:defRPr/>
            </a:pPr>
            <a:r>
              <a:rPr lang="en-US" altLang="zh-CN" sz="2000" b="1" dirty="0" smtClean="0">
                <a:latin typeface="Arial Narrow" charset="0"/>
                <a:ea typeface="SimSun" charset="0"/>
                <a:cs typeface="SimSun" charset="0"/>
              </a:rPr>
              <a:t> 13:10 What is </a:t>
            </a:r>
            <a:r>
              <a:rPr lang="en-US" altLang="zh-CN" sz="2000" b="1" i="1" dirty="0" smtClean="0">
                <a:latin typeface="Arial Narrow" charset="0"/>
                <a:ea typeface="SimSun" charset="0"/>
                <a:cs typeface="SimSun" charset="0"/>
              </a:rPr>
              <a:t>to </a:t>
            </a:r>
            <a:r>
              <a:rPr lang="en-US" altLang="zh-CN" sz="2000" b="1" i="1" dirty="0" err="1" smtClean="0">
                <a:latin typeface="Arial Narrow" charset="0"/>
                <a:ea typeface="SimSun" charset="0"/>
                <a:cs typeface="SimSun" charset="0"/>
              </a:rPr>
              <a:t>teleion</a:t>
            </a:r>
            <a:r>
              <a:rPr lang="en-US" altLang="zh-CN" sz="2000" b="1" dirty="0" smtClean="0">
                <a:latin typeface="Arial Narrow" charset="0"/>
                <a:ea typeface="SimSun" charset="0"/>
                <a:cs typeface="SimSun" charset="0"/>
              </a:rPr>
              <a:t>?	the "complete"	the "perfect"	the "mature"</a:t>
            </a:r>
          </a:p>
          <a:p>
            <a:pPr eaLnBrk="1" hangingPunct="1">
              <a:defRPr/>
            </a:pPr>
            <a:r>
              <a:rPr lang="en-US" altLang="zh-CN" sz="2000" b="1" dirty="0" smtClean="0">
                <a:latin typeface="Arial Narrow" charset="0"/>
                <a:ea typeface="SimSun" charset="0"/>
                <a:cs typeface="SimSun" charset="0"/>
              </a:rPr>
              <a:t>	(the canon)	(Christ</a:t>
            </a:r>
            <a:r>
              <a:rPr lang="fr-FR" altLang="zh-CN" sz="2000" b="1" dirty="0" smtClean="0">
                <a:latin typeface="Arial Narrow" charset="0"/>
                <a:ea typeface="SimSun" charset="0"/>
                <a:cs typeface="SimSun" charset="0"/>
              </a:rPr>
              <a:t>'</a:t>
            </a:r>
            <a:r>
              <a:rPr lang="en-US" altLang="zh-CN" sz="2000" b="1" dirty="0" smtClean="0">
                <a:latin typeface="Arial Narrow" charset="0"/>
                <a:ea typeface="SimSun" charset="0"/>
                <a:cs typeface="SimSun" charset="0"/>
              </a:rPr>
              <a:t>s coming)	(the body)</a:t>
            </a:r>
          </a:p>
          <a:p>
            <a:pPr eaLnBrk="1" hangingPunct="1">
              <a:defRPr/>
            </a:pPr>
            <a:r>
              <a:rPr lang="en-US" altLang="zh-CN" sz="2000" b="1" dirty="0" smtClean="0">
                <a:latin typeface="Arial Narrow" charset="0"/>
                <a:ea typeface="SimSun" charset="0"/>
                <a:cs typeface="SimSun" charset="0"/>
              </a:rPr>
              <a:t> </a:t>
            </a:r>
          </a:p>
          <a:p>
            <a:pPr eaLnBrk="1" hangingPunct="1">
              <a:defRPr/>
            </a:pPr>
            <a:r>
              <a:rPr lang="en-US" altLang="zh-CN" sz="2000" b="1" dirty="0" smtClean="0">
                <a:latin typeface="Arial Narrow" charset="0"/>
                <a:ea typeface="SimSun" charset="0"/>
                <a:cs typeface="SimSun" charset="0"/>
              </a:rPr>
              <a:t> 13:11 What does growth to	before and after 	before and after 	before and after</a:t>
            </a:r>
          </a:p>
          <a:p>
            <a:pPr eaLnBrk="1" hangingPunct="1">
              <a:defRPr/>
            </a:pPr>
            <a:r>
              <a:rPr lang="en-US" altLang="zh-CN" sz="2000" b="1" dirty="0" smtClean="0">
                <a:latin typeface="Arial Narrow" charset="0"/>
                <a:ea typeface="SimSun" charset="0"/>
                <a:cs typeface="SimSun" charset="0"/>
              </a:rPr>
              <a:t> manhood represent?	completed canon	Christ</a:t>
            </a:r>
            <a:r>
              <a:rPr lang="fr-FR" altLang="zh-CN" sz="2000" b="1" dirty="0" smtClean="0">
                <a:latin typeface="Arial Narrow" charset="0"/>
                <a:ea typeface="SimSun" charset="0"/>
                <a:cs typeface="SimSun" charset="0"/>
              </a:rPr>
              <a:t>'</a:t>
            </a:r>
            <a:r>
              <a:rPr lang="en-US" altLang="zh-CN" sz="2000" b="1" dirty="0" smtClean="0">
                <a:latin typeface="Arial Narrow" charset="0"/>
                <a:ea typeface="SimSun" charset="0"/>
                <a:cs typeface="SimSun" charset="0"/>
              </a:rPr>
              <a:t>s coming	body</a:t>
            </a:r>
            <a:r>
              <a:rPr lang="fr-FR" altLang="zh-CN" sz="2000" b="1" dirty="0" smtClean="0">
                <a:latin typeface="Arial Narrow" charset="0"/>
                <a:ea typeface="SimSun" charset="0"/>
                <a:cs typeface="SimSun" charset="0"/>
              </a:rPr>
              <a:t>'</a:t>
            </a:r>
            <a:r>
              <a:rPr lang="en-US" altLang="zh-CN" sz="2000" b="1" dirty="0" smtClean="0">
                <a:latin typeface="Arial Narrow" charset="0"/>
                <a:ea typeface="SimSun" charset="0"/>
                <a:cs typeface="SimSun" charset="0"/>
              </a:rPr>
              <a:t>s maturity</a:t>
            </a:r>
          </a:p>
          <a:p>
            <a:pPr eaLnBrk="1" hangingPunct="1">
              <a:defRPr/>
            </a:pPr>
            <a:r>
              <a:rPr lang="en-US" altLang="zh-CN" sz="2000" b="1" dirty="0" smtClean="0">
                <a:latin typeface="Arial Narrow" charset="0"/>
                <a:ea typeface="SimSun" charset="0"/>
                <a:cs typeface="SimSun" charset="0"/>
              </a:rPr>
              <a:t>			(shown by canon)</a:t>
            </a:r>
          </a:p>
          <a:p>
            <a:pPr eaLnBrk="1" hangingPunct="1">
              <a:defRPr/>
            </a:pPr>
            <a:r>
              <a:rPr lang="en-US" altLang="zh-CN" sz="2000" b="1" dirty="0" smtClean="0">
                <a:latin typeface="Arial Narrow" charset="0"/>
                <a:ea typeface="SimSun" charset="0"/>
                <a:cs typeface="SimSun" charset="0"/>
              </a:rPr>
              <a:t> </a:t>
            </a:r>
          </a:p>
          <a:p>
            <a:pPr eaLnBrk="1" hangingPunct="1">
              <a:defRPr/>
            </a:pPr>
            <a:r>
              <a:rPr lang="en-US" altLang="zh-CN" sz="2000" b="1" dirty="0" smtClean="0">
                <a:latin typeface="Arial Narrow" charset="0"/>
                <a:ea typeface="SimSun" charset="0"/>
                <a:cs typeface="SimSun" charset="0"/>
              </a:rPr>
              <a:t> 13:12 What are partial and 	before and after	before and after	before and after</a:t>
            </a:r>
          </a:p>
          <a:p>
            <a:pPr eaLnBrk="1" hangingPunct="1">
              <a:defRPr/>
            </a:pPr>
            <a:r>
              <a:rPr lang="en-US" altLang="zh-CN" sz="2000" b="1" dirty="0" smtClean="0">
                <a:latin typeface="Arial Narrow" charset="0"/>
                <a:ea typeface="SimSun" charset="0"/>
                <a:cs typeface="SimSun" charset="0"/>
              </a:rPr>
              <a:t>  full sight and knowledge?	completed canon	Christ</a:t>
            </a:r>
            <a:r>
              <a:rPr lang="fr-FR" altLang="zh-CN" sz="2000" b="1" dirty="0" smtClean="0">
                <a:latin typeface="Arial Narrow" charset="0"/>
                <a:ea typeface="SimSun" charset="0"/>
                <a:cs typeface="SimSun" charset="0"/>
              </a:rPr>
              <a:t>'</a:t>
            </a:r>
            <a:r>
              <a:rPr lang="en-US" altLang="zh-CN" sz="2000" b="1" dirty="0" smtClean="0">
                <a:latin typeface="Arial Narrow" charset="0"/>
                <a:ea typeface="SimSun" charset="0"/>
                <a:cs typeface="SimSun" charset="0"/>
              </a:rPr>
              <a:t>s coming	body</a:t>
            </a:r>
            <a:r>
              <a:rPr lang="fr-FR" altLang="zh-CN" sz="2000" b="1" dirty="0" smtClean="0">
                <a:latin typeface="Arial Narrow" charset="0"/>
                <a:ea typeface="SimSun" charset="0"/>
                <a:cs typeface="SimSun" charset="0"/>
              </a:rPr>
              <a:t>'</a:t>
            </a:r>
            <a:r>
              <a:rPr lang="en-US" altLang="zh-CN" sz="2000" b="1" dirty="0" smtClean="0">
                <a:latin typeface="Arial Narrow" charset="0"/>
                <a:ea typeface="SimSun" charset="0"/>
                <a:cs typeface="SimSun" charset="0"/>
              </a:rPr>
              <a:t>s maturity</a:t>
            </a:r>
          </a:p>
          <a:p>
            <a:pPr eaLnBrk="1" hangingPunct="1">
              <a:defRPr/>
            </a:pPr>
            <a:r>
              <a:rPr lang="en-US" altLang="zh-CN" sz="2000" b="1" dirty="0" smtClean="0">
                <a:latin typeface="Arial Narrow" charset="0"/>
                <a:ea typeface="SimSun" charset="0"/>
                <a:cs typeface="SimSun" charset="0"/>
              </a:rPr>
              <a:t>			(completed by </a:t>
            </a:r>
            <a:br>
              <a:rPr lang="en-US" altLang="zh-CN" sz="2000" b="1" dirty="0" smtClean="0">
                <a:latin typeface="Arial Narrow" charset="0"/>
                <a:ea typeface="SimSun" charset="0"/>
                <a:cs typeface="SimSun" charset="0"/>
              </a:rPr>
            </a:br>
            <a:r>
              <a:rPr lang="en-US" altLang="zh-CN" sz="2000" b="1" dirty="0" smtClean="0">
                <a:latin typeface="Arial Narrow" charset="0"/>
                <a:ea typeface="SimSun" charset="0"/>
                <a:cs typeface="SimSun" charset="0"/>
              </a:rPr>
              <a:t>			</a:t>
            </a:r>
            <a:r>
              <a:rPr lang="en-US" altLang="zh-CN" sz="2000" b="1" i="1" dirty="0" err="1" smtClean="0">
                <a:latin typeface="Arial Narrow" charset="0"/>
                <a:ea typeface="SimSun" charset="0"/>
                <a:cs typeface="SimSun" charset="0"/>
              </a:rPr>
              <a:t>parousia</a:t>
            </a:r>
            <a:r>
              <a:rPr lang="en-US" altLang="zh-CN" sz="2000" b="1" dirty="0" smtClean="0">
                <a:latin typeface="Arial Narrow" charset="0"/>
                <a:ea typeface="SimSun" charset="0"/>
                <a:cs typeface="SimSun" charset="0"/>
              </a:rPr>
              <a:t>)</a:t>
            </a:r>
          </a:p>
          <a:p>
            <a:pPr eaLnBrk="1" hangingPunct="1">
              <a:defRPr/>
            </a:pPr>
            <a:r>
              <a:rPr lang="en-US" altLang="zh-CN" sz="2000" b="1" dirty="0" smtClean="0">
                <a:latin typeface="Arial Narrow" charset="0"/>
                <a:ea typeface="SimSun" charset="0"/>
                <a:cs typeface="SimSun" charset="0"/>
              </a:rPr>
              <a:t>________________________________________________________________________________</a:t>
            </a:r>
          </a:p>
          <a:p>
            <a:pPr eaLnBrk="1" hangingPunct="1">
              <a:defRPr/>
            </a:pPr>
            <a:endParaRPr lang="en-US" sz="2000" b="1" dirty="0" smtClean="0">
              <a:latin typeface="Arial Narrow" charset="0"/>
              <a:ea typeface="SimSun" charset="0"/>
              <a:cs typeface="SimSun" charset="0"/>
            </a:endParaRPr>
          </a:p>
        </p:txBody>
      </p:sp>
      <p:sp>
        <p:nvSpPr>
          <p:cNvPr id="598019" name="Rectangle 3"/>
          <p:cNvSpPr>
            <a:spLocks noGrp="1" noChangeArrowheads="1"/>
          </p:cNvSpPr>
          <p:nvPr>
            <p:ph type="title" idx="4294967295"/>
          </p:nvPr>
        </p:nvSpPr>
        <p:spPr>
          <a:xfrm>
            <a:off x="2209800" y="0"/>
            <a:ext cx="4724400" cy="533400"/>
          </a:xfrm>
          <a:solidFill>
            <a:schemeClr val="tx1"/>
          </a:solidFill>
        </p:spPr>
        <p:txBody>
          <a:bodyPr/>
          <a:lstStyle/>
          <a:p>
            <a:pPr algn="ctr" eaLnBrk="1" hangingPunct="1">
              <a:defRPr/>
            </a:pPr>
            <a:r>
              <a:rPr lang="en-US" sz="3600" b="1" smtClean="0">
                <a:solidFill>
                  <a:schemeClr val="accent1"/>
                </a:solidFill>
                <a:cs typeface="+mj-cs"/>
              </a:rPr>
              <a:t>1 Corinthians 13:8-13</a:t>
            </a:r>
          </a:p>
        </p:txBody>
      </p:sp>
      <p:sp>
        <p:nvSpPr>
          <p:cNvPr id="169987"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16</a:t>
            </a:r>
          </a:p>
        </p:txBody>
      </p:sp>
      <p:sp>
        <p:nvSpPr>
          <p:cNvPr id="169988" name="Text Box 5"/>
          <p:cNvSpPr txBox="1">
            <a:spLocks noChangeArrowheads="1"/>
          </p:cNvSpPr>
          <p:nvPr/>
        </p:nvSpPr>
        <p:spPr bwMode="auto">
          <a:xfrm>
            <a:off x="0" y="6491288"/>
            <a:ext cx="4135438" cy="366712"/>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rPr>
              <a:t>Robert L. Thomas, </a:t>
            </a:r>
            <a:r>
              <a:rPr lang="en-US" sz="1800" i="1">
                <a:solidFill>
                  <a:schemeClr val="bg1"/>
                </a:solidFill>
              </a:rPr>
              <a:t>JETS</a:t>
            </a:r>
            <a:r>
              <a:rPr lang="en-US" sz="1800">
                <a:solidFill>
                  <a:schemeClr val="bg1"/>
                </a:solidFill>
              </a:rPr>
              <a:t> (1974): 81-89</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0066" name="Rectangle 2"/>
          <p:cNvSpPr>
            <a:spLocks noChangeArrowheads="1"/>
          </p:cNvSpPr>
          <p:nvPr/>
        </p:nvSpPr>
        <p:spPr bwMode="auto">
          <a:xfrm>
            <a:off x="228600" y="503238"/>
            <a:ext cx="8686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200" b="1" dirty="0">
                <a:latin typeface="Arial Narrow" charset="0"/>
                <a:cs typeface="Times New Roman" charset="0"/>
              </a:rPr>
              <a:t>	1. The Canon View sees </a:t>
            </a:r>
            <a:r>
              <a:rPr lang="en-US" sz="2200" i="1" dirty="0">
                <a:latin typeface="Arial Narrow" charset="0"/>
                <a:cs typeface="Times New Roman" charset="0"/>
              </a:rPr>
              <a:t>to </a:t>
            </a:r>
            <a:r>
              <a:rPr lang="en-US" sz="2200" i="1" dirty="0" err="1">
                <a:latin typeface="Arial Narrow" charset="0"/>
                <a:cs typeface="Times New Roman" charset="0"/>
              </a:rPr>
              <a:t>teleion</a:t>
            </a:r>
            <a:r>
              <a:rPr lang="en-US" sz="2200" dirty="0">
                <a:latin typeface="Arial Narrow" charset="0"/>
                <a:cs typeface="Times New Roman" charset="0"/>
              </a:rPr>
              <a:t> as </a:t>
            </a:r>
            <a:r>
              <a:rPr lang="en-US" altLang="ja-JP" sz="2200" dirty="0">
                <a:latin typeface="Arial Narrow" charset="0"/>
                <a:cs typeface="Times New Roman" charset="0"/>
              </a:rPr>
              <a:t>"</a:t>
            </a:r>
            <a:r>
              <a:rPr lang="en-US" sz="2200" dirty="0">
                <a:latin typeface="Arial Narrow" charset="0"/>
                <a:cs typeface="Times New Roman" charset="0"/>
              </a:rPr>
              <a:t>the </a:t>
            </a:r>
            <a:r>
              <a:rPr lang="en-US" sz="2200" dirty="0">
                <a:latin typeface="Arial Narrow" charset="0"/>
                <a:cs typeface="Times New Roman" charset="0"/>
              </a:rPr>
              <a:t>complete, the totality</a:t>
            </a:r>
            <a:r>
              <a:rPr lang="en-US" sz="2200" dirty="0">
                <a:latin typeface="Arial Narrow" charset="0"/>
                <a:cs typeface="Times New Roman" charset="0"/>
              </a:rPr>
              <a:t>,</a:t>
            </a:r>
            <a:r>
              <a:rPr lang="en-US" altLang="ja-JP" sz="2200" dirty="0">
                <a:latin typeface="Arial Narrow" charset="0"/>
                <a:cs typeface="Times New Roman" charset="0"/>
              </a:rPr>
              <a:t>"</a:t>
            </a:r>
            <a:r>
              <a:rPr lang="en-US" sz="2200" dirty="0">
                <a:latin typeface="Arial Narrow" charset="0"/>
                <a:cs typeface="Times New Roman" charset="0"/>
              </a:rPr>
              <a:t> </a:t>
            </a:r>
            <a:r>
              <a:rPr lang="en-US" sz="2200" dirty="0">
                <a:latin typeface="Arial Narrow" charset="0"/>
                <a:cs typeface="Times New Roman" charset="0"/>
              </a:rPr>
              <a:t>referring to </a:t>
            </a:r>
            <a:r>
              <a:rPr lang="en-US" altLang="ja-JP" sz="2200" dirty="0">
                <a:latin typeface="Arial Narrow" charset="0"/>
                <a:cs typeface="Times New Roman" charset="0"/>
              </a:rPr>
              <a:t>"</a:t>
            </a:r>
            <a:r>
              <a:rPr lang="en-US" sz="2200" dirty="0">
                <a:latin typeface="Arial Narrow" charset="0"/>
                <a:cs typeface="Times New Roman" charset="0"/>
              </a:rPr>
              <a:t>the </a:t>
            </a:r>
            <a:r>
              <a:rPr lang="en-US" sz="2200" dirty="0">
                <a:latin typeface="Arial Narrow" charset="0"/>
                <a:cs typeface="Times New Roman" charset="0"/>
              </a:rPr>
              <a:t>completed Scriptures</a:t>
            </a:r>
            <a:r>
              <a:rPr lang="en-US" sz="2200" dirty="0">
                <a:latin typeface="Arial Narrow" charset="0"/>
                <a:cs typeface="Times New Roman" charset="0"/>
              </a:rPr>
              <a:t>.</a:t>
            </a:r>
            <a:r>
              <a:rPr lang="en-US" altLang="ja-JP" sz="2200" dirty="0">
                <a:latin typeface="Arial Narrow" charset="0"/>
                <a:cs typeface="Times New Roman" charset="0"/>
              </a:rPr>
              <a:t>"</a:t>
            </a:r>
            <a:r>
              <a:rPr lang="en-US" sz="2200" dirty="0">
                <a:latin typeface="Arial Narrow" charset="0"/>
                <a:cs typeface="Times New Roman" charset="0"/>
              </a:rPr>
              <a:t>  </a:t>
            </a:r>
            <a:r>
              <a:rPr lang="en-US" sz="2200" dirty="0">
                <a:latin typeface="Arial Narrow" charset="0"/>
                <a:cs typeface="Times New Roman" charset="0"/>
              </a:rPr>
              <a:t>Therefore, prophecy, knowledge and tongues ceased before the New Testament was finished and are not existing today.</a:t>
            </a:r>
            <a:endParaRPr lang="en-US" sz="2200" dirty="0">
              <a:latin typeface="Arial Narrow" charset="0"/>
              <a:ea typeface="Times New Roman" charset="0"/>
              <a:cs typeface="Times New Roman" charset="0"/>
            </a:endParaRPr>
          </a:p>
        </p:txBody>
      </p:sp>
      <p:grpSp>
        <p:nvGrpSpPr>
          <p:cNvPr id="600067" name="Group 3"/>
          <p:cNvGrpSpPr>
            <a:grpSpLocks/>
          </p:cNvGrpSpPr>
          <p:nvPr/>
        </p:nvGrpSpPr>
        <p:grpSpPr bwMode="auto">
          <a:xfrm>
            <a:off x="304800" y="1600200"/>
            <a:ext cx="8610600" cy="5105400"/>
            <a:chOff x="192" y="1296"/>
            <a:chExt cx="5424" cy="2688"/>
          </a:xfrm>
        </p:grpSpPr>
        <p:sp>
          <p:nvSpPr>
            <p:cNvPr id="600068" name="Rectangle 4"/>
            <p:cNvSpPr>
              <a:spLocks noChangeArrowheads="1"/>
            </p:cNvSpPr>
            <p:nvPr/>
          </p:nvSpPr>
          <p:spPr bwMode="auto">
            <a:xfrm>
              <a:off x="192" y="1296"/>
              <a:ext cx="251" cy="3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 </a:t>
              </a:r>
            </a:p>
            <a:p>
              <a:pPr algn="ctr">
                <a:defRPr/>
              </a:pPr>
              <a:endParaRPr lang="en-US" sz="2200">
                <a:latin typeface="Arial Narrow" charset="0"/>
                <a:ea typeface="Times New Roman" charset="0"/>
                <a:cs typeface="Times New Roman" charset="0"/>
              </a:endParaRPr>
            </a:p>
          </p:txBody>
        </p:sp>
        <p:sp>
          <p:nvSpPr>
            <p:cNvPr id="600069" name="Rectangle 5"/>
            <p:cNvSpPr>
              <a:spLocks noChangeArrowheads="1"/>
            </p:cNvSpPr>
            <p:nvPr/>
          </p:nvSpPr>
          <p:spPr bwMode="auto">
            <a:xfrm>
              <a:off x="443" y="1296"/>
              <a:ext cx="2228" cy="3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b="1" u="sng">
                  <a:latin typeface="Arial Narrow" charset="0"/>
                  <a:cs typeface="Times New Roman" charset="0"/>
                </a:rPr>
                <a:t>Strengths</a:t>
              </a:r>
              <a:endParaRPr lang="en-US" sz="2200">
                <a:latin typeface="Arial Narrow" charset="0"/>
                <a:ea typeface="Times New Roman" charset="0"/>
                <a:cs typeface="Times New Roman" charset="0"/>
              </a:endParaRPr>
            </a:p>
          </p:txBody>
        </p:sp>
        <p:sp>
          <p:nvSpPr>
            <p:cNvPr id="600070" name="Rectangle 6"/>
            <p:cNvSpPr>
              <a:spLocks noChangeArrowheads="1"/>
            </p:cNvSpPr>
            <p:nvPr/>
          </p:nvSpPr>
          <p:spPr bwMode="auto">
            <a:xfrm>
              <a:off x="2671" y="1296"/>
              <a:ext cx="335" cy="3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 </a:t>
              </a:r>
            </a:p>
            <a:p>
              <a:pPr algn="ctr">
                <a:defRPr/>
              </a:pPr>
              <a:endParaRPr lang="en-US" sz="2200">
                <a:latin typeface="Arial Narrow" charset="0"/>
                <a:ea typeface="Times New Roman" charset="0"/>
                <a:cs typeface="Times New Roman" charset="0"/>
              </a:endParaRPr>
            </a:p>
          </p:txBody>
        </p:sp>
        <p:sp>
          <p:nvSpPr>
            <p:cNvPr id="600071" name="Rectangle 7"/>
            <p:cNvSpPr>
              <a:spLocks noChangeArrowheads="1"/>
            </p:cNvSpPr>
            <p:nvPr/>
          </p:nvSpPr>
          <p:spPr bwMode="auto">
            <a:xfrm>
              <a:off x="3006" y="1296"/>
              <a:ext cx="2610" cy="3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b="1" u="sng">
                  <a:latin typeface="Arial Narrow" charset="0"/>
                  <a:cs typeface="Times New Roman" charset="0"/>
                </a:rPr>
                <a:t>Weaknesses</a:t>
              </a:r>
              <a:endParaRPr lang="en-US" sz="2200">
                <a:latin typeface="Arial Narrow" charset="0"/>
                <a:ea typeface="Times New Roman" charset="0"/>
                <a:cs typeface="Times New Roman" charset="0"/>
              </a:endParaRPr>
            </a:p>
          </p:txBody>
        </p:sp>
        <p:sp>
          <p:nvSpPr>
            <p:cNvPr id="600072" name="Rectangle 8"/>
            <p:cNvSpPr>
              <a:spLocks noChangeArrowheads="1"/>
            </p:cNvSpPr>
            <p:nvPr/>
          </p:nvSpPr>
          <p:spPr bwMode="auto">
            <a:xfrm>
              <a:off x="192" y="1673"/>
              <a:ext cx="251" cy="45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a.</a:t>
              </a:r>
            </a:p>
            <a:p>
              <a:pPr algn="ctr">
                <a:defRPr/>
              </a:pPr>
              <a:endParaRPr lang="en-US" sz="2200">
                <a:latin typeface="Arial Narrow" charset="0"/>
                <a:ea typeface="Times New Roman" charset="0"/>
                <a:cs typeface="Times New Roman" charset="0"/>
              </a:endParaRPr>
            </a:p>
          </p:txBody>
        </p:sp>
        <p:sp>
          <p:nvSpPr>
            <p:cNvPr id="600073" name="Rectangle 9"/>
            <p:cNvSpPr>
              <a:spLocks noChangeArrowheads="1"/>
            </p:cNvSpPr>
            <p:nvPr/>
          </p:nvSpPr>
          <p:spPr bwMode="auto">
            <a:xfrm>
              <a:off x="443" y="1673"/>
              <a:ext cx="2228" cy="45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Revelational knowledge context (vv. 8-9).</a:t>
              </a:r>
              <a:endParaRPr lang="en-US" sz="2200">
                <a:latin typeface="Arial Narrow" charset="0"/>
                <a:ea typeface="Times New Roman" charset="0"/>
                <a:cs typeface="Times New Roman" charset="0"/>
              </a:endParaRPr>
            </a:p>
          </p:txBody>
        </p:sp>
        <p:sp>
          <p:nvSpPr>
            <p:cNvPr id="600074" name="Rectangle 10"/>
            <p:cNvSpPr>
              <a:spLocks noChangeArrowheads="1"/>
            </p:cNvSpPr>
            <p:nvPr/>
          </p:nvSpPr>
          <p:spPr bwMode="auto">
            <a:xfrm>
              <a:off x="2671" y="1673"/>
              <a:ext cx="335" cy="45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a.</a:t>
              </a:r>
            </a:p>
            <a:p>
              <a:pPr algn="ctr">
                <a:defRPr/>
              </a:pPr>
              <a:endParaRPr lang="en-US" sz="2200">
                <a:latin typeface="Arial Narrow" charset="0"/>
                <a:ea typeface="Times New Roman" charset="0"/>
                <a:cs typeface="Times New Roman" charset="0"/>
              </a:endParaRPr>
            </a:p>
          </p:txBody>
        </p:sp>
        <p:sp>
          <p:nvSpPr>
            <p:cNvPr id="600075" name="Rectangle 11"/>
            <p:cNvSpPr>
              <a:spLocks noChangeArrowheads="1"/>
            </p:cNvSpPr>
            <p:nvPr/>
          </p:nvSpPr>
          <p:spPr bwMode="auto">
            <a:xfrm>
              <a:off x="3006" y="1673"/>
              <a:ext cx="2610" cy="45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dirty="0">
                  <a:latin typeface="Arial Narrow" charset="0"/>
                  <a:cs typeface="Times New Roman" charset="0"/>
                </a:rPr>
                <a:t>Irreconcilable with Christ</a:t>
              </a:r>
              <a:r>
                <a:rPr lang="fr-FR" sz="2200" dirty="0">
                  <a:latin typeface="Arial Narrow" charset="0"/>
                  <a:cs typeface="Times New Roman" charset="0"/>
                </a:rPr>
                <a:t>'</a:t>
              </a:r>
              <a:r>
                <a:rPr lang="en-US" sz="2200" dirty="0">
                  <a:latin typeface="Arial Narrow" charset="0"/>
                  <a:cs typeface="Times New Roman" charset="0"/>
                </a:rPr>
                <a:t>s coming (the </a:t>
              </a:r>
              <a:r>
                <a:rPr lang="en-US" sz="2200" i="1" dirty="0" err="1">
                  <a:latin typeface="Arial Narrow" charset="0"/>
                  <a:cs typeface="Times New Roman" charset="0"/>
                </a:rPr>
                <a:t>parousia</a:t>
              </a:r>
              <a:r>
                <a:rPr lang="en-US" sz="2200" dirty="0">
                  <a:latin typeface="Arial Narrow" charset="0"/>
                  <a:cs typeface="Times New Roman" charset="0"/>
                </a:rPr>
                <a:t>) in verse 12.</a:t>
              </a:r>
              <a:endParaRPr lang="en-US" sz="2200" dirty="0">
                <a:latin typeface="Arial Narrow" charset="0"/>
                <a:ea typeface="Times New Roman" charset="0"/>
                <a:cs typeface="Times New Roman" charset="0"/>
              </a:endParaRPr>
            </a:p>
          </p:txBody>
        </p:sp>
        <p:sp>
          <p:nvSpPr>
            <p:cNvPr id="600076" name="Rectangle 12"/>
            <p:cNvSpPr>
              <a:spLocks noChangeArrowheads="1"/>
            </p:cNvSpPr>
            <p:nvPr/>
          </p:nvSpPr>
          <p:spPr bwMode="auto">
            <a:xfrm>
              <a:off x="192" y="2128"/>
              <a:ext cx="251" cy="53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b. </a:t>
              </a:r>
            </a:p>
            <a:p>
              <a:pPr algn="ctr">
                <a:defRPr/>
              </a:pPr>
              <a:endParaRPr lang="en-US" sz="2200">
                <a:latin typeface="Arial Narrow" charset="0"/>
                <a:ea typeface="Times New Roman" charset="0"/>
                <a:cs typeface="Times New Roman" charset="0"/>
              </a:endParaRPr>
            </a:p>
          </p:txBody>
        </p:sp>
        <p:sp>
          <p:nvSpPr>
            <p:cNvPr id="600077" name="Rectangle 13"/>
            <p:cNvSpPr>
              <a:spLocks noChangeArrowheads="1"/>
            </p:cNvSpPr>
            <p:nvPr/>
          </p:nvSpPr>
          <p:spPr bwMode="auto">
            <a:xfrm>
              <a:off x="443" y="2128"/>
              <a:ext cx="2228" cy="53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Confirmatory nature of tongues </a:t>
              </a:r>
            </a:p>
            <a:p>
              <a:pPr algn="ctr" eaLnBrk="1" hangingPunct="1">
                <a:defRPr/>
              </a:pPr>
              <a:r>
                <a:rPr lang="en-US" sz="2200">
                  <a:latin typeface="Arial Narrow" charset="0"/>
                  <a:cs typeface="Times New Roman" charset="0"/>
                </a:rPr>
                <a:t>(cf. 14:22).</a:t>
              </a:r>
              <a:endParaRPr lang="en-US" sz="2200">
                <a:latin typeface="Arial Narrow" charset="0"/>
                <a:ea typeface="Times New Roman" charset="0"/>
                <a:cs typeface="Times New Roman" charset="0"/>
              </a:endParaRPr>
            </a:p>
          </p:txBody>
        </p:sp>
        <p:sp>
          <p:nvSpPr>
            <p:cNvPr id="600078" name="Rectangle 14"/>
            <p:cNvSpPr>
              <a:spLocks noChangeArrowheads="1"/>
            </p:cNvSpPr>
            <p:nvPr/>
          </p:nvSpPr>
          <p:spPr bwMode="auto">
            <a:xfrm>
              <a:off x="2671" y="2128"/>
              <a:ext cx="335" cy="53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b.</a:t>
              </a:r>
            </a:p>
            <a:p>
              <a:pPr algn="ctr">
                <a:defRPr/>
              </a:pPr>
              <a:endParaRPr lang="en-US" sz="2200">
                <a:latin typeface="Arial Narrow" charset="0"/>
                <a:ea typeface="Times New Roman" charset="0"/>
                <a:cs typeface="Times New Roman" charset="0"/>
              </a:endParaRPr>
            </a:p>
          </p:txBody>
        </p:sp>
        <p:sp>
          <p:nvSpPr>
            <p:cNvPr id="600079" name="Rectangle 15"/>
            <p:cNvSpPr>
              <a:spLocks noChangeArrowheads="1"/>
            </p:cNvSpPr>
            <p:nvPr/>
          </p:nvSpPr>
          <p:spPr bwMode="auto">
            <a:xfrm>
              <a:off x="3006" y="2128"/>
              <a:ext cx="2610" cy="53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dirty="0">
                  <a:latin typeface="Arial Narrow" charset="0"/>
                  <a:cs typeface="Times New Roman" charset="0"/>
                </a:rPr>
                <a:t>The context does not refer to a completed New Testament.  It</a:t>
              </a:r>
              <a:r>
                <a:rPr lang="fr-FR" sz="2200" dirty="0">
                  <a:latin typeface="Arial Narrow" charset="0"/>
                  <a:cs typeface="Times New Roman" charset="0"/>
                </a:rPr>
                <a:t>'</a:t>
              </a:r>
              <a:r>
                <a:rPr lang="en-US" sz="2200" dirty="0">
                  <a:latin typeface="Arial Narrow" charset="0"/>
                  <a:cs typeface="Times New Roman" charset="0"/>
                </a:rPr>
                <a:t>s also doubtful that Paul ever envisioned one.</a:t>
              </a:r>
              <a:endParaRPr lang="en-US" sz="2200" dirty="0">
                <a:latin typeface="Arial Narrow" charset="0"/>
                <a:ea typeface="Times New Roman" charset="0"/>
                <a:cs typeface="Times New Roman" charset="0"/>
              </a:endParaRPr>
            </a:p>
          </p:txBody>
        </p:sp>
        <p:sp>
          <p:nvSpPr>
            <p:cNvPr id="600080" name="Rectangle 16"/>
            <p:cNvSpPr>
              <a:spLocks noChangeArrowheads="1"/>
            </p:cNvSpPr>
            <p:nvPr/>
          </p:nvSpPr>
          <p:spPr bwMode="auto">
            <a:xfrm>
              <a:off x="192" y="2661"/>
              <a:ext cx="251" cy="57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c.</a:t>
              </a:r>
            </a:p>
            <a:p>
              <a:pPr algn="ctr">
                <a:defRPr/>
              </a:pPr>
              <a:endParaRPr lang="en-US" sz="2200">
                <a:latin typeface="Arial Narrow" charset="0"/>
                <a:ea typeface="Times New Roman" charset="0"/>
                <a:cs typeface="Times New Roman" charset="0"/>
              </a:endParaRPr>
            </a:p>
          </p:txBody>
        </p:sp>
        <p:sp>
          <p:nvSpPr>
            <p:cNvPr id="600081" name="Rectangle 17"/>
            <p:cNvSpPr>
              <a:spLocks noChangeArrowheads="1"/>
            </p:cNvSpPr>
            <p:nvPr/>
          </p:nvSpPr>
          <p:spPr bwMode="auto">
            <a:xfrm>
              <a:off x="443" y="2661"/>
              <a:ext cx="2228" cy="57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Contrasts with partial nature of prophecy and knowledge.</a:t>
              </a:r>
              <a:endParaRPr lang="en-US" sz="2200">
                <a:latin typeface="Arial Narrow" charset="0"/>
                <a:ea typeface="Times New Roman" charset="0"/>
                <a:cs typeface="Times New Roman" charset="0"/>
              </a:endParaRPr>
            </a:p>
          </p:txBody>
        </p:sp>
        <p:sp>
          <p:nvSpPr>
            <p:cNvPr id="600082" name="Rectangle 18"/>
            <p:cNvSpPr>
              <a:spLocks noChangeArrowheads="1"/>
            </p:cNvSpPr>
            <p:nvPr/>
          </p:nvSpPr>
          <p:spPr bwMode="auto">
            <a:xfrm>
              <a:off x="2671" y="2661"/>
              <a:ext cx="335" cy="57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c.</a:t>
              </a:r>
            </a:p>
            <a:p>
              <a:pPr algn="ctr">
                <a:defRPr/>
              </a:pPr>
              <a:endParaRPr lang="en-US" sz="2200">
                <a:latin typeface="Arial Narrow" charset="0"/>
                <a:ea typeface="Times New Roman" charset="0"/>
                <a:cs typeface="Times New Roman" charset="0"/>
              </a:endParaRPr>
            </a:p>
          </p:txBody>
        </p:sp>
        <p:sp>
          <p:nvSpPr>
            <p:cNvPr id="600083" name="Rectangle 19"/>
            <p:cNvSpPr>
              <a:spLocks noChangeArrowheads="1"/>
            </p:cNvSpPr>
            <p:nvPr/>
          </p:nvSpPr>
          <p:spPr bwMode="auto">
            <a:xfrm>
              <a:off x="3006" y="2661"/>
              <a:ext cx="2610" cy="57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ja-JP" sz="2200" dirty="0">
                  <a:latin typeface="Arial Narrow" charset="0"/>
                  <a:cs typeface="Times New Roman" charset="0"/>
                </a:rPr>
                <a:t>"</a:t>
              </a:r>
              <a:r>
                <a:rPr lang="en-US" sz="2200" dirty="0">
                  <a:latin typeface="Arial Narrow" charset="0"/>
                  <a:cs typeface="Times New Roman" charset="0"/>
                </a:rPr>
                <a:t>The whole</a:t>
              </a:r>
              <a:r>
                <a:rPr lang="en-US" altLang="ja-JP" sz="2200" dirty="0">
                  <a:latin typeface="Arial Narrow" charset="0"/>
                  <a:cs typeface="Times New Roman" charset="0"/>
                </a:rPr>
                <a:t>"</a:t>
              </a:r>
              <a:r>
                <a:rPr lang="en-US" sz="2200" dirty="0">
                  <a:latin typeface="Arial Narrow" charset="0"/>
                  <a:cs typeface="Times New Roman" charset="0"/>
                </a:rPr>
                <a:t> </a:t>
              </a:r>
              <a:r>
                <a:rPr lang="en-US" sz="2200" dirty="0">
                  <a:latin typeface="Arial Narrow" charset="0"/>
                  <a:cs typeface="Times New Roman" charset="0"/>
                </a:rPr>
                <a:t>(</a:t>
              </a:r>
              <a:r>
                <a:rPr lang="en-US" sz="2200" i="1" dirty="0">
                  <a:latin typeface="Arial Narrow" charset="0"/>
                  <a:cs typeface="Times New Roman" charset="0"/>
                </a:rPr>
                <a:t>to </a:t>
              </a:r>
              <a:r>
                <a:rPr lang="en-US" sz="2200" i="1" dirty="0" err="1">
                  <a:latin typeface="Arial Narrow" charset="0"/>
                  <a:cs typeface="Times New Roman" charset="0"/>
                </a:rPr>
                <a:t>ek</a:t>
              </a:r>
              <a:r>
                <a:rPr lang="en-US" sz="2200" i="1" dirty="0">
                  <a:latin typeface="Arial Narrow" charset="0"/>
                  <a:cs typeface="Times New Roman" charset="0"/>
                </a:rPr>
                <a:t> </a:t>
              </a:r>
              <a:r>
                <a:rPr lang="en-US" sz="2200" i="1" dirty="0" err="1">
                  <a:latin typeface="Arial Narrow" charset="0"/>
                  <a:cs typeface="Times New Roman" charset="0"/>
                </a:rPr>
                <a:t>pantos</a:t>
              </a:r>
              <a:r>
                <a:rPr lang="en-US" sz="2200" dirty="0">
                  <a:latin typeface="Arial Narrow" charset="0"/>
                  <a:cs typeface="Times New Roman" charset="0"/>
                </a:rPr>
                <a:t>) better contrasts </a:t>
              </a:r>
              <a:r>
                <a:rPr lang="en-US" altLang="ja-JP" sz="2200" dirty="0">
                  <a:latin typeface="Arial Narrow" charset="0"/>
                  <a:cs typeface="Times New Roman" charset="0"/>
                </a:rPr>
                <a:t>"</a:t>
              </a:r>
              <a:r>
                <a:rPr lang="en-US" sz="2200" dirty="0">
                  <a:latin typeface="Arial Narrow" charset="0"/>
                  <a:cs typeface="Times New Roman" charset="0"/>
                </a:rPr>
                <a:t>partial</a:t>
              </a:r>
              <a:r>
                <a:rPr lang="en-US" altLang="ja-JP" sz="2200" dirty="0">
                  <a:latin typeface="Arial Narrow" charset="0"/>
                  <a:cs typeface="Times New Roman" charset="0"/>
                </a:rPr>
                <a:t>"</a:t>
              </a:r>
              <a:r>
                <a:rPr lang="en-US" sz="2200" dirty="0">
                  <a:latin typeface="Arial Narrow" charset="0"/>
                  <a:cs typeface="Times New Roman" charset="0"/>
                </a:rPr>
                <a:t> </a:t>
              </a:r>
              <a:r>
                <a:rPr lang="en-US" sz="2200" dirty="0">
                  <a:latin typeface="Arial Narrow" charset="0"/>
                  <a:cs typeface="Times New Roman" charset="0"/>
                </a:rPr>
                <a:t>than </a:t>
              </a:r>
              <a:r>
                <a:rPr lang="en-US" sz="2200" i="1" dirty="0">
                  <a:latin typeface="Arial Narrow" charset="0"/>
                  <a:cs typeface="Times New Roman" charset="0"/>
                </a:rPr>
                <a:t>to </a:t>
              </a:r>
              <a:r>
                <a:rPr lang="en-US" sz="2200" i="1" dirty="0" err="1">
                  <a:latin typeface="Arial Narrow" charset="0"/>
                  <a:cs typeface="Times New Roman" charset="0"/>
                </a:rPr>
                <a:t>teleion</a:t>
              </a:r>
              <a:r>
                <a:rPr lang="en-US" sz="2200" i="1" dirty="0">
                  <a:latin typeface="Arial Narrow" charset="0"/>
                  <a:cs typeface="Times New Roman" charset="0"/>
                </a:rPr>
                <a:t> </a:t>
              </a:r>
              <a:r>
                <a:rPr lang="en-US" sz="2200" dirty="0">
                  <a:latin typeface="Arial Narrow" charset="0"/>
                  <a:cs typeface="Times New Roman" charset="0"/>
                </a:rPr>
                <a:t>in that both are quantitative.</a:t>
              </a:r>
              <a:endParaRPr lang="en-US" sz="2200" dirty="0">
                <a:latin typeface="Arial Narrow" charset="0"/>
                <a:ea typeface="Times New Roman" charset="0"/>
                <a:cs typeface="Times New Roman" charset="0"/>
              </a:endParaRPr>
            </a:p>
          </p:txBody>
        </p:sp>
        <p:sp>
          <p:nvSpPr>
            <p:cNvPr id="600084" name="Rectangle 20"/>
            <p:cNvSpPr>
              <a:spLocks noChangeArrowheads="1"/>
            </p:cNvSpPr>
            <p:nvPr/>
          </p:nvSpPr>
          <p:spPr bwMode="auto">
            <a:xfrm>
              <a:off x="192" y="3237"/>
              <a:ext cx="251" cy="3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d.</a:t>
              </a:r>
            </a:p>
            <a:p>
              <a:pPr algn="ctr">
                <a:defRPr/>
              </a:pPr>
              <a:endParaRPr lang="en-US" sz="2200">
                <a:latin typeface="Arial Narrow" charset="0"/>
                <a:ea typeface="Times New Roman" charset="0"/>
                <a:cs typeface="Times New Roman" charset="0"/>
              </a:endParaRPr>
            </a:p>
          </p:txBody>
        </p:sp>
        <p:sp>
          <p:nvSpPr>
            <p:cNvPr id="600085" name="Rectangle 21"/>
            <p:cNvSpPr>
              <a:spLocks noChangeArrowheads="1"/>
            </p:cNvSpPr>
            <p:nvPr/>
          </p:nvSpPr>
          <p:spPr bwMode="auto">
            <a:xfrm>
              <a:off x="443" y="3237"/>
              <a:ext cx="2228" cy="3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i="1" dirty="0">
                  <a:latin typeface="Arial Narrow" charset="0"/>
                  <a:cs typeface="Times New Roman" charset="0"/>
                </a:rPr>
                <a:t>to </a:t>
              </a:r>
              <a:r>
                <a:rPr lang="en-US" sz="2200" i="1" dirty="0" err="1">
                  <a:latin typeface="Arial Narrow" charset="0"/>
                  <a:cs typeface="Times New Roman" charset="0"/>
                </a:rPr>
                <a:t>teleion</a:t>
              </a:r>
              <a:r>
                <a:rPr lang="en-US" sz="2200" dirty="0">
                  <a:latin typeface="Arial Narrow" charset="0"/>
                  <a:cs typeface="Times New Roman" charset="0"/>
                </a:rPr>
                <a:t> often means </a:t>
              </a:r>
              <a:r>
                <a:rPr lang="en-US" altLang="ja-JP" sz="2200" dirty="0">
                  <a:latin typeface="Arial Narrow" charset="0"/>
                  <a:cs typeface="Times New Roman" charset="0"/>
                </a:rPr>
                <a:t>"</a:t>
              </a:r>
              <a:r>
                <a:rPr lang="en-US" sz="2200" dirty="0">
                  <a:latin typeface="Arial Narrow" charset="0"/>
                  <a:cs typeface="Times New Roman" charset="0"/>
                </a:rPr>
                <a:t>complete.</a:t>
              </a:r>
              <a:r>
                <a:rPr lang="en-US" altLang="ja-JP" sz="2200" dirty="0">
                  <a:latin typeface="Arial Narrow" charset="0"/>
                  <a:cs typeface="Times New Roman" charset="0"/>
                </a:rPr>
                <a:t>"</a:t>
              </a:r>
              <a:endParaRPr lang="en-US" sz="2200" dirty="0">
                <a:latin typeface="Arial Narrow" charset="0"/>
                <a:ea typeface="Times New Roman" charset="0"/>
                <a:cs typeface="Times New Roman" charset="0"/>
              </a:endParaRPr>
            </a:p>
          </p:txBody>
        </p:sp>
        <p:sp>
          <p:nvSpPr>
            <p:cNvPr id="600086" name="Rectangle 22"/>
            <p:cNvSpPr>
              <a:spLocks noChangeArrowheads="1"/>
            </p:cNvSpPr>
            <p:nvPr/>
          </p:nvSpPr>
          <p:spPr bwMode="auto">
            <a:xfrm>
              <a:off x="2671" y="3237"/>
              <a:ext cx="335" cy="3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 </a:t>
              </a:r>
            </a:p>
            <a:p>
              <a:pPr algn="ctr">
                <a:defRPr/>
              </a:pPr>
              <a:endParaRPr lang="en-US" sz="2200">
                <a:latin typeface="Arial Narrow" charset="0"/>
                <a:ea typeface="Times New Roman" charset="0"/>
                <a:cs typeface="Times New Roman" charset="0"/>
              </a:endParaRPr>
            </a:p>
          </p:txBody>
        </p:sp>
        <p:sp>
          <p:nvSpPr>
            <p:cNvPr id="600087" name="Rectangle 23"/>
            <p:cNvSpPr>
              <a:spLocks noChangeArrowheads="1"/>
            </p:cNvSpPr>
            <p:nvPr/>
          </p:nvSpPr>
          <p:spPr bwMode="auto">
            <a:xfrm>
              <a:off x="3006" y="3237"/>
              <a:ext cx="2610" cy="3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 </a:t>
              </a:r>
            </a:p>
            <a:p>
              <a:pPr algn="ctr">
                <a:defRPr/>
              </a:pPr>
              <a:endParaRPr lang="en-US" sz="2200">
                <a:latin typeface="Arial Narrow" charset="0"/>
                <a:ea typeface="Times New Roman" charset="0"/>
                <a:cs typeface="Times New Roman" charset="0"/>
              </a:endParaRPr>
            </a:p>
          </p:txBody>
        </p:sp>
        <p:sp>
          <p:nvSpPr>
            <p:cNvPr id="600088" name="Rectangle 24"/>
            <p:cNvSpPr>
              <a:spLocks noChangeArrowheads="1"/>
            </p:cNvSpPr>
            <p:nvPr/>
          </p:nvSpPr>
          <p:spPr bwMode="auto">
            <a:xfrm>
              <a:off x="192" y="3614"/>
              <a:ext cx="251" cy="37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e.</a:t>
              </a:r>
            </a:p>
            <a:p>
              <a:pPr algn="ctr">
                <a:defRPr/>
              </a:pPr>
              <a:endParaRPr lang="en-US" sz="2200">
                <a:latin typeface="Arial Narrow" charset="0"/>
                <a:ea typeface="Times New Roman" charset="0"/>
                <a:cs typeface="Times New Roman" charset="0"/>
              </a:endParaRPr>
            </a:p>
          </p:txBody>
        </p:sp>
        <p:sp>
          <p:nvSpPr>
            <p:cNvPr id="600089" name="Rectangle 25"/>
            <p:cNvSpPr>
              <a:spLocks noChangeArrowheads="1"/>
            </p:cNvSpPr>
            <p:nvPr/>
          </p:nvSpPr>
          <p:spPr bwMode="auto">
            <a:xfrm>
              <a:off x="443" y="3614"/>
              <a:ext cx="2228" cy="37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ja-JP" sz="2200" dirty="0">
                  <a:latin typeface="Arial Narrow" charset="0"/>
                  <a:cs typeface="Times New Roman" charset="0"/>
                </a:rPr>
                <a:t>"</a:t>
              </a:r>
              <a:r>
                <a:rPr lang="en-US" sz="2200" dirty="0">
                  <a:latin typeface="Arial Narrow" charset="0"/>
                  <a:cs typeface="Times New Roman" charset="0"/>
                </a:rPr>
                <a:t>Complete</a:t>
              </a:r>
              <a:r>
                <a:rPr lang="en-US" altLang="ja-JP" sz="2200" dirty="0">
                  <a:latin typeface="Arial Narrow" charset="0"/>
                  <a:cs typeface="Times New Roman" charset="0"/>
                </a:rPr>
                <a:t>"</a:t>
              </a:r>
              <a:r>
                <a:rPr lang="en-US" sz="2200" dirty="0">
                  <a:latin typeface="Arial Narrow" charset="0"/>
                  <a:cs typeface="Times New Roman" charset="0"/>
                </a:rPr>
                <a:t> </a:t>
              </a:r>
              <a:r>
                <a:rPr lang="en-US" sz="2200" dirty="0">
                  <a:latin typeface="Arial Narrow" charset="0"/>
                  <a:cs typeface="Times New Roman" charset="0"/>
                </a:rPr>
                <a:t>best contrasts </a:t>
              </a:r>
              <a:r>
                <a:rPr lang="en-US" altLang="ja-JP" sz="2200" dirty="0">
                  <a:latin typeface="Arial Narrow" charset="0"/>
                  <a:cs typeface="Times New Roman" charset="0"/>
                </a:rPr>
                <a:t>"</a:t>
              </a:r>
              <a:r>
                <a:rPr lang="en-US" sz="2200" dirty="0">
                  <a:latin typeface="Arial Narrow" charset="0"/>
                  <a:cs typeface="Times New Roman" charset="0"/>
                </a:rPr>
                <a:t>partial</a:t>
              </a:r>
              <a:r>
                <a:rPr lang="en-US" altLang="ja-JP" sz="2200" dirty="0">
                  <a:latin typeface="Arial Narrow" charset="0"/>
                  <a:cs typeface="Times New Roman" charset="0"/>
                </a:rPr>
                <a:t>"</a:t>
              </a:r>
              <a:r>
                <a:rPr lang="en-US" sz="2200" dirty="0">
                  <a:latin typeface="Arial Narrow" charset="0"/>
                  <a:cs typeface="Times New Roman" charset="0"/>
                </a:rPr>
                <a:t> </a:t>
              </a:r>
              <a:r>
                <a:rPr lang="en-US" sz="2200" dirty="0">
                  <a:latin typeface="Arial Narrow" charset="0"/>
                  <a:cs typeface="Times New Roman" charset="0"/>
                </a:rPr>
                <a:t>(v. 10).</a:t>
              </a:r>
              <a:endParaRPr lang="en-US" sz="2200" dirty="0">
                <a:latin typeface="Arial Narrow" charset="0"/>
                <a:ea typeface="Times New Roman" charset="0"/>
                <a:cs typeface="Times New Roman" charset="0"/>
              </a:endParaRPr>
            </a:p>
          </p:txBody>
        </p:sp>
        <p:sp>
          <p:nvSpPr>
            <p:cNvPr id="600090" name="Rectangle 26"/>
            <p:cNvSpPr>
              <a:spLocks noChangeArrowheads="1"/>
            </p:cNvSpPr>
            <p:nvPr/>
          </p:nvSpPr>
          <p:spPr bwMode="auto">
            <a:xfrm>
              <a:off x="2671" y="3614"/>
              <a:ext cx="335" cy="37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 </a:t>
              </a:r>
            </a:p>
            <a:p>
              <a:pPr algn="ctr">
                <a:defRPr/>
              </a:pPr>
              <a:endParaRPr lang="en-US" sz="2200">
                <a:latin typeface="Arial Narrow" charset="0"/>
                <a:ea typeface="Times New Roman" charset="0"/>
                <a:cs typeface="Times New Roman" charset="0"/>
              </a:endParaRPr>
            </a:p>
          </p:txBody>
        </p:sp>
        <p:sp>
          <p:nvSpPr>
            <p:cNvPr id="600091" name="Rectangle 27"/>
            <p:cNvSpPr>
              <a:spLocks noChangeArrowheads="1"/>
            </p:cNvSpPr>
            <p:nvPr/>
          </p:nvSpPr>
          <p:spPr bwMode="auto">
            <a:xfrm>
              <a:off x="3006" y="3614"/>
              <a:ext cx="2610" cy="37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sz="2200">
                  <a:latin typeface="Arial Narrow" charset="0"/>
                  <a:cs typeface="Times New Roman" charset="0"/>
                </a:rPr>
                <a:t> </a:t>
              </a:r>
            </a:p>
            <a:p>
              <a:pPr algn="ctr">
                <a:defRPr/>
              </a:pPr>
              <a:endParaRPr lang="en-US" sz="2200">
                <a:latin typeface="Arial Narrow" charset="0"/>
                <a:ea typeface="Times New Roman" charset="0"/>
                <a:cs typeface="Times New Roman" charset="0"/>
              </a:endParaRPr>
            </a:p>
          </p:txBody>
        </p:sp>
      </p:grpSp>
      <p:sp>
        <p:nvSpPr>
          <p:cNvPr id="600092" name="Rectangle 28"/>
          <p:cNvSpPr>
            <a:spLocks noGrp="1" noChangeArrowheads="1"/>
          </p:cNvSpPr>
          <p:nvPr>
            <p:ph type="title" idx="4294967295"/>
          </p:nvPr>
        </p:nvSpPr>
        <p:spPr>
          <a:xfrm>
            <a:off x="0" y="0"/>
            <a:ext cx="7059613" cy="519113"/>
          </a:xfrm>
          <a:solidFill>
            <a:srgbClr val="000000"/>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nchor="t">
            <a:spAutoFit/>
          </a:bodyPr>
          <a:lstStyle/>
          <a:p>
            <a:pPr algn="ctr" eaLnBrk="1" hangingPunct="1">
              <a:defRPr/>
            </a:pPr>
            <a:r>
              <a:rPr lang="en-US" sz="2800" b="1" smtClean="0">
                <a:solidFill>
                  <a:srgbClr val="FFFFFF"/>
                </a:solidFill>
                <a:latin typeface="Arial" charset="0"/>
                <a:ea typeface="SimSun" charset="0"/>
                <a:cs typeface="SimSun" charset="0"/>
              </a:rPr>
              <a:t>The Canon View of 1 Corinthians 13:8-13</a:t>
            </a:r>
          </a:p>
        </p:txBody>
      </p:sp>
      <p:sp>
        <p:nvSpPr>
          <p:cNvPr id="172036" name="Text Box 29"/>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16</a:t>
            </a:r>
          </a:p>
        </p:txBody>
      </p:sp>
      <p:sp>
        <p:nvSpPr>
          <p:cNvPr id="172037" name="Text Box 30"/>
          <p:cNvSpPr txBox="1">
            <a:spLocks noChangeArrowheads="1"/>
          </p:cNvSpPr>
          <p:nvPr/>
        </p:nvSpPr>
        <p:spPr bwMode="auto">
          <a:xfrm>
            <a:off x="5008563" y="6491288"/>
            <a:ext cx="4135437" cy="366712"/>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rPr>
              <a:t>Robert L. Thomas, </a:t>
            </a:r>
            <a:r>
              <a:rPr lang="en-US" sz="1800" i="1">
                <a:solidFill>
                  <a:schemeClr val="bg1"/>
                </a:solidFill>
              </a:rPr>
              <a:t>JETS</a:t>
            </a:r>
            <a:r>
              <a:rPr lang="en-US" sz="1800">
                <a:solidFill>
                  <a:schemeClr val="bg1"/>
                </a:solidFill>
              </a:rPr>
              <a:t> (1974): 81-89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00067"/>
                                        </p:tgtEl>
                                        <p:attrNameLst>
                                          <p:attrName>style.visibility</p:attrName>
                                        </p:attrNameLst>
                                      </p:cBhvr>
                                      <p:to>
                                        <p:strVal val="visible"/>
                                      </p:to>
                                    </p:set>
                                    <p:animEffect transition="in" filter="box(in)">
                                      <p:cBhvr>
                                        <p:cTn id="7" dur="500"/>
                                        <p:tgtEl>
                                          <p:spTgt spid="60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0" y="0"/>
            <a:ext cx="914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77539" name="Text Box 3"/>
          <p:cNvSpPr txBox="1">
            <a:spLocks noChangeArrowheads="1"/>
          </p:cNvSpPr>
          <p:nvPr/>
        </p:nvSpPr>
        <p:spPr bwMode="auto">
          <a:xfrm>
            <a:off x="8382000" y="76200"/>
            <a:ext cx="6858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t>13</a:t>
            </a:r>
            <a:endParaRPr lang="en-US" b="1">
              <a:solidFill>
                <a:schemeClr val="accent2"/>
              </a:solidFill>
            </a:endParaRPr>
          </a:p>
        </p:txBody>
      </p:sp>
      <p:pic>
        <p:nvPicPr>
          <p:cNvPr id="87043" name="Picture 4" descr="ani-bomb-sm"/>
          <p:cNvPicPr>
            <a:picLocks noChangeAspect="1" noChangeArrowheads="1"/>
          </p:cNvPicPr>
          <p:nvPr/>
        </p:nvPicPr>
        <p:blipFill>
          <a:blip r:embed="rId3" cstate="screen">
            <a:extLst>
              <a:ext uri="{28A0092B-C50C-407E-A947-70E740481C1C}">
                <a14:useLocalDpi xmlns:a14="http://schemas.microsoft.com/office/drawing/2010/main"/>
              </a:ext>
            </a:extLst>
          </a:blip>
          <a:srcRect r="15256"/>
          <a:stretch>
            <a:fillRect/>
          </a:stretch>
        </p:blipFill>
        <p:spPr bwMode="auto">
          <a:xfrm>
            <a:off x="0" y="0"/>
            <a:ext cx="18827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41" name="Rectangle 5"/>
          <p:cNvSpPr>
            <a:spLocks noGrp="1" noChangeArrowheads="1"/>
          </p:cNvSpPr>
          <p:nvPr>
            <p:ph type="ctrTitle"/>
          </p:nvPr>
        </p:nvSpPr>
        <p:spPr>
          <a:xfrm>
            <a:off x="1981200" y="381000"/>
            <a:ext cx="6858000" cy="838200"/>
          </a:xfrm>
          <a:extLst>
            <a:ext uri="{909E8E84-426E-40dd-AFC4-6F175D3DCCD1}">
              <a14:hiddenFill xmlns:a14="http://schemas.microsoft.com/office/drawing/2010/main">
                <a:solidFill>
                  <a:schemeClr val="tx1"/>
                </a:solidFill>
              </a14:hiddenFill>
            </a:ext>
          </a:extLst>
        </p:spPr>
        <p:txBody>
          <a:bodyPr/>
          <a:lstStyle/>
          <a:p>
            <a:pPr eaLnBrk="1" hangingPunct="1">
              <a:defRPr/>
            </a:pPr>
            <a:r>
              <a:rPr lang="en-US" sz="4000" b="1" smtClean="0">
                <a:solidFill>
                  <a:schemeClr val="tx1"/>
                </a:solidFill>
                <a:cs typeface="+mj-cs"/>
              </a:rPr>
              <a:t>Dangers of Studying Gifts</a:t>
            </a:r>
            <a:endParaRPr lang="en-US" b="1" smtClean="0">
              <a:solidFill>
                <a:schemeClr val="tx1"/>
              </a:solidFill>
              <a:cs typeface="+mj-cs"/>
            </a:endParaRPr>
          </a:p>
        </p:txBody>
      </p:sp>
      <p:pic>
        <p:nvPicPr>
          <p:cNvPr id="87045" name="Picture 8" descr="GiftDanger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5000" y="1676400"/>
            <a:ext cx="7239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9"/>
          <p:cNvSpPr>
            <a:spLocks noChangeArrowheads="1"/>
          </p:cNvSpPr>
          <p:nvPr/>
        </p:nvSpPr>
        <p:spPr bwMode="auto">
          <a:xfrm>
            <a:off x="-103188" y="-487363"/>
            <a:ext cx="18415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2114" name="Rectangle 2"/>
          <p:cNvSpPr>
            <a:spLocks noChangeArrowheads="1"/>
          </p:cNvSpPr>
          <p:nvPr/>
        </p:nvSpPr>
        <p:spPr bwMode="auto">
          <a:xfrm>
            <a:off x="228600" y="503238"/>
            <a:ext cx="86868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altLang="zh-CN" sz="2200" b="1" dirty="0">
                <a:latin typeface="Arial Narrow" charset="0"/>
                <a:ea typeface="SimSun" charset="0"/>
                <a:cs typeface="SimSun" charset="0"/>
              </a:rPr>
              <a:t>	2. The Rapture View </a:t>
            </a:r>
            <a:r>
              <a:rPr lang="en-US" altLang="zh-CN" sz="2200" dirty="0">
                <a:latin typeface="Arial Narrow" charset="0"/>
                <a:ea typeface="SimSun" charset="0"/>
                <a:cs typeface="SimSun" charset="0"/>
              </a:rPr>
              <a:t>sees </a:t>
            </a:r>
            <a:r>
              <a:rPr lang="en-US" altLang="zh-CN" sz="2200" i="1" dirty="0">
                <a:latin typeface="Arial Narrow" charset="0"/>
                <a:ea typeface="SimSun" charset="0"/>
                <a:cs typeface="SimSun" charset="0"/>
              </a:rPr>
              <a:t>to </a:t>
            </a:r>
            <a:r>
              <a:rPr lang="en-US" altLang="zh-CN" sz="2200" i="1" dirty="0" err="1">
                <a:latin typeface="Arial Narrow" charset="0"/>
                <a:ea typeface="SimSun" charset="0"/>
                <a:cs typeface="SimSun" charset="0"/>
              </a:rPr>
              <a:t>teleion</a:t>
            </a:r>
            <a:r>
              <a:rPr lang="en-US" altLang="zh-CN" sz="2200" dirty="0">
                <a:latin typeface="Arial Narrow" charset="0"/>
                <a:ea typeface="SimSun" charset="0"/>
                <a:cs typeface="SimSun" charset="0"/>
              </a:rPr>
              <a:t> as </a:t>
            </a:r>
            <a:r>
              <a:rPr lang="en-US" altLang="zh-CN" sz="2200" dirty="0">
                <a:latin typeface="Arial Narrow" charset="0"/>
                <a:ea typeface="SimSun" charset="0"/>
                <a:cs typeface="SimSun" charset="0"/>
              </a:rPr>
              <a:t>"the perfect" </a:t>
            </a:r>
            <a:r>
              <a:rPr lang="en-US" altLang="zh-CN" sz="2200" dirty="0">
                <a:latin typeface="Arial Narrow" charset="0"/>
                <a:ea typeface="SimSun" charset="0"/>
                <a:cs typeface="SimSun" charset="0"/>
              </a:rPr>
              <a:t>(as opposed to </a:t>
            </a:r>
            <a:r>
              <a:rPr lang="en-US" altLang="zh-CN" sz="2200" dirty="0">
                <a:latin typeface="Arial Narrow" charset="0"/>
                <a:ea typeface="SimSun" charset="0"/>
                <a:cs typeface="SimSun" charset="0"/>
              </a:rPr>
              <a:t>"the complete" </a:t>
            </a:r>
            <a:r>
              <a:rPr lang="en-US" altLang="zh-CN" sz="2200" dirty="0">
                <a:latin typeface="Arial Narrow" charset="0"/>
                <a:ea typeface="SimSun" charset="0"/>
                <a:cs typeface="SimSun" charset="0"/>
              </a:rPr>
              <a:t>above), referring to the coming of Christ at the Rapture.  Therefore, prophecy, knowledge and tongues will cease only when Christ comes and exist today as legitimate gifts. </a:t>
            </a:r>
            <a:endParaRPr lang="en-US" sz="2200" dirty="0">
              <a:latin typeface="Arial Narrow" charset="0"/>
              <a:ea typeface="SimSun" charset="0"/>
              <a:cs typeface="SimSun" charset="0"/>
            </a:endParaRPr>
          </a:p>
        </p:txBody>
      </p:sp>
      <p:grpSp>
        <p:nvGrpSpPr>
          <p:cNvPr id="602115" name="Group 3"/>
          <p:cNvGrpSpPr>
            <a:grpSpLocks/>
          </p:cNvGrpSpPr>
          <p:nvPr/>
        </p:nvGrpSpPr>
        <p:grpSpPr bwMode="auto">
          <a:xfrm>
            <a:off x="95250" y="1905000"/>
            <a:ext cx="8820150" cy="4876800"/>
            <a:chOff x="32" y="0"/>
            <a:chExt cx="3624" cy="3172"/>
          </a:xfrm>
        </p:grpSpPr>
        <p:sp>
          <p:nvSpPr>
            <p:cNvPr id="602116" name="Rectangle 4"/>
            <p:cNvSpPr>
              <a:spLocks noChangeArrowheads="1"/>
            </p:cNvSpPr>
            <p:nvPr/>
          </p:nvSpPr>
          <p:spPr bwMode="auto">
            <a:xfrm>
              <a:off x="32" y="0"/>
              <a:ext cx="168" cy="509"/>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 </a:t>
              </a:r>
            </a:p>
            <a:p>
              <a:pPr algn="ctr">
                <a:defRPr/>
              </a:pPr>
              <a:endParaRPr lang="en-US" altLang="zh-CN" sz="2200">
                <a:latin typeface="Arial Narrow" charset="0"/>
                <a:ea typeface="SimSun" charset="0"/>
                <a:cs typeface="SimSun" charset="0"/>
              </a:endParaRPr>
            </a:p>
          </p:txBody>
        </p:sp>
        <p:sp>
          <p:nvSpPr>
            <p:cNvPr id="602117" name="Rectangle 5"/>
            <p:cNvSpPr>
              <a:spLocks noChangeArrowheads="1"/>
            </p:cNvSpPr>
            <p:nvPr/>
          </p:nvSpPr>
          <p:spPr bwMode="auto">
            <a:xfrm>
              <a:off x="200" y="0"/>
              <a:ext cx="1488" cy="509"/>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b="1" u="sng">
                  <a:latin typeface="Arial Narrow" charset="0"/>
                  <a:ea typeface="SimSun" charset="0"/>
                  <a:cs typeface="SimSun" charset="0"/>
                </a:rPr>
                <a:t>Strengths</a:t>
              </a:r>
              <a:endParaRPr lang="en-US" altLang="zh-CN" sz="2200">
                <a:latin typeface="Arial Narrow" charset="0"/>
                <a:ea typeface="SimSun" charset="0"/>
                <a:cs typeface="SimSun" charset="0"/>
              </a:endParaRPr>
            </a:p>
          </p:txBody>
        </p:sp>
        <p:sp>
          <p:nvSpPr>
            <p:cNvPr id="602118" name="Rectangle 6"/>
            <p:cNvSpPr>
              <a:spLocks noChangeArrowheads="1"/>
            </p:cNvSpPr>
            <p:nvPr/>
          </p:nvSpPr>
          <p:spPr bwMode="auto">
            <a:xfrm>
              <a:off x="1688" y="0"/>
              <a:ext cx="224" cy="509"/>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 </a:t>
              </a:r>
            </a:p>
            <a:p>
              <a:pPr algn="ctr">
                <a:defRPr/>
              </a:pPr>
              <a:endParaRPr lang="en-US" altLang="zh-CN" sz="2200">
                <a:latin typeface="Arial Narrow" charset="0"/>
                <a:ea typeface="SimSun" charset="0"/>
                <a:cs typeface="SimSun" charset="0"/>
              </a:endParaRPr>
            </a:p>
          </p:txBody>
        </p:sp>
        <p:sp>
          <p:nvSpPr>
            <p:cNvPr id="602119" name="Rectangle 7"/>
            <p:cNvSpPr>
              <a:spLocks noChangeArrowheads="1"/>
            </p:cNvSpPr>
            <p:nvPr/>
          </p:nvSpPr>
          <p:spPr bwMode="auto">
            <a:xfrm>
              <a:off x="1912" y="0"/>
              <a:ext cx="1744" cy="509"/>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b="1" u="sng">
                  <a:latin typeface="Arial Narrow" charset="0"/>
                  <a:ea typeface="SimSun" charset="0"/>
                  <a:cs typeface="SimSun" charset="0"/>
                </a:rPr>
                <a:t>Weaknesses</a:t>
              </a:r>
              <a:endParaRPr lang="en-US" altLang="zh-CN" sz="2200">
                <a:latin typeface="Arial Narrow" charset="0"/>
                <a:ea typeface="SimSun" charset="0"/>
                <a:cs typeface="SimSun" charset="0"/>
              </a:endParaRPr>
            </a:p>
          </p:txBody>
        </p:sp>
        <p:sp>
          <p:nvSpPr>
            <p:cNvPr id="602120" name="Rectangle 8"/>
            <p:cNvSpPr>
              <a:spLocks noChangeArrowheads="1"/>
            </p:cNvSpPr>
            <p:nvPr/>
          </p:nvSpPr>
          <p:spPr bwMode="auto">
            <a:xfrm>
              <a:off x="32" y="509"/>
              <a:ext cx="168" cy="61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a.</a:t>
              </a:r>
            </a:p>
            <a:p>
              <a:pPr algn="ctr">
                <a:defRPr/>
              </a:pPr>
              <a:endParaRPr lang="en-US" altLang="zh-CN" sz="2200">
                <a:latin typeface="Arial Narrow" charset="0"/>
                <a:ea typeface="SimSun" charset="0"/>
                <a:cs typeface="SimSun" charset="0"/>
              </a:endParaRPr>
            </a:p>
          </p:txBody>
        </p:sp>
        <p:sp>
          <p:nvSpPr>
            <p:cNvPr id="602121" name="Rectangle 9"/>
            <p:cNvSpPr>
              <a:spLocks noChangeArrowheads="1"/>
            </p:cNvSpPr>
            <p:nvPr/>
          </p:nvSpPr>
          <p:spPr bwMode="auto">
            <a:xfrm>
              <a:off x="200" y="509"/>
              <a:ext cx="1488" cy="61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dirty="0">
                  <a:latin typeface="Arial Narrow" charset="0"/>
                  <a:ea typeface="SimSun" charset="0"/>
                  <a:cs typeface="SimSun" charset="0"/>
                </a:rPr>
                <a:t>Adequately explains </a:t>
              </a:r>
              <a:r>
                <a:rPr lang="en-US" altLang="zh-CN" sz="2200" dirty="0">
                  <a:latin typeface="Arial Narrow" charset="0"/>
                  <a:ea typeface="SimSun" charset="0"/>
                  <a:cs typeface="SimSun" charset="0"/>
                </a:rPr>
                <a:t>"knowing fully" </a:t>
              </a:r>
              <a:r>
                <a:rPr lang="en-US" altLang="zh-CN" sz="2200" dirty="0">
                  <a:latin typeface="Arial Narrow" charset="0"/>
                  <a:ea typeface="SimSun" charset="0"/>
                  <a:cs typeface="SimSun" charset="0"/>
                </a:rPr>
                <a:t>in verse 12.</a:t>
              </a:r>
            </a:p>
          </p:txBody>
        </p:sp>
        <p:sp>
          <p:nvSpPr>
            <p:cNvPr id="602122" name="Rectangle 10"/>
            <p:cNvSpPr>
              <a:spLocks noChangeArrowheads="1"/>
            </p:cNvSpPr>
            <p:nvPr/>
          </p:nvSpPr>
          <p:spPr bwMode="auto">
            <a:xfrm>
              <a:off x="1688" y="509"/>
              <a:ext cx="224" cy="61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a.</a:t>
              </a:r>
            </a:p>
            <a:p>
              <a:pPr algn="ctr">
                <a:defRPr/>
              </a:pPr>
              <a:endParaRPr lang="en-US" altLang="zh-CN" sz="2200">
                <a:latin typeface="Arial Narrow" charset="0"/>
                <a:ea typeface="SimSun" charset="0"/>
                <a:cs typeface="SimSun" charset="0"/>
              </a:endParaRPr>
            </a:p>
          </p:txBody>
        </p:sp>
        <p:sp>
          <p:nvSpPr>
            <p:cNvPr id="602123" name="Rectangle 11"/>
            <p:cNvSpPr>
              <a:spLocks noChangeArrowheads="1"/>
            </p:cNvSpPr>
            <p:nvPr/>
          </p:nvSpPr>
          <p:spPr bwMode="auto">
            <a:xfrm>
              <a:off x="1912" y="509"/>
              <a:ext cx="1744" cy="61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Inadequately explains the gradual maturing development of verse 11.</a:t>
              </a:r>
            </a:p>
          </p:txBody>
        </p:sp>
        <p:sp>
          <p:nvSpPr>
            <p:cNvPr id="602124" name="Rectangle 12"/>
            <p:cNvSpPr>
              <a:spLocks noChangeArrowheads="1"/>
            </p:cNvSpPr>
            <p:nvPr/>
          </p:nvSpPr>
          <p:spPr bwMode="auto">
            <a:xfrm>
              <a:off x="32" y="1124"/>
              <a:ext cx="168" cy="82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b. </a:t>
              </a:r>
            </a:p>
            <a:p>
              <a:pPr algn="ctr">
                <a:defRPr/>
              </a:pPr>
              <a:endParaRPr lang="en-US" altLang="zh-CN" sz="2200">
                <a:latin typeface="Arial Narrow" charset="0"/>
                <a:ea typeface="SimSun" charset="0"/>
                <a:cs typeface="SimSun" charset="0"/>
              </a:endParaRPr>
            </a:p>
          </p:txBody>
        </p:sp>
        <p:sp>
          <p:nvSpPr>
            <p:cNvPr id="602125" name="Rectangle 13"/>
            <p:cNvSpPr>
              <a:spLocks noChangeArrowheads="1"/>
            </p:cNvSpPr>
            <p:nvPr/>
          </p:nvSpPr>
          <p:spPr bwMode="auto">
            <a:xfrm>
              <a:off x="200" y="1124"/>
              <a:ext cx="1488" cy="82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dirty="0">
                  <a:latin typeface="Arial Narrow" charset="0"/>
                  <a:ea typeface="SimSun" charset="0"/>
                  <a:cs typeface="SimSun" charset="0"/>
                </a:rPr>
                <a:t>"Face </a:t>
              </a:r>
              <a:r>
                <a:rPr lang="en-US" altLang="zh-CN" sz="2200" dirty="0">
                  <a:latin typeface="Arial Narrow" charset="0"/>
                  <a:ea typeface="SimSun" charset="0"/>
                  <a:cs typeface="SimSun" charset="0"/>
                </a:rPr>
                <a:t>to </a:t>
              </a:r>
              <a:r>
                <a:rPr lang="en-US" altLang="zh-CN" sz="2200" dirty="0">
                  <a:latin typeface="Arial Narrow" charset="0"/>
                  <a:ea typeface="SimSun" charset="0"/>
                  <a:cs typeface="SimSun" charset="0"/>
                </a:rPr>
                <a:t>face" </a:t>
              </a:r>
              <a:r>
                <a:rPr lang="en-US" altLang="zh-CN" sz="2200" dirty="0">
                  <a:latin typeface="Arial Narrow" charset="0"/>
                  <a:ea typeface="SimSun" charset="0"/>
                  <a:cs typeface="SimSun" charset="0"/>
                </a:rPr>
                <a:t>(v. 12) well describes seeing Christ at His coming (cf. 1 Cor. 1:7) and has OT parallels to seeing God personally.</a:t>
              </a:r>
            </a:p>
          </p:txBody>
        </p:sp>
        <p:sp>
          <p:nvSpPr>
            <p:cNvPr id="602126" name="Rectangle 14"/>
            <p:cNvSpPr>
              <a:spLocks noChangeArrowheads="1"/>
            </p:cNvSpPr>
            <p:nvPr/>
          </p:nvSpPr>
          <p:spPr bwMode="auto">
            <a:xfrm>
              <a:off x="1688" y="1124"/>
              <a:ext cx="224" cy="82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b.</a:t>
              </a:r>
            </a:p>
            <a:p>
              <a:pPr algn="ctr">
                <a:defRPr/>
              </a:pPr>
              <a:endParaRPr lang="en-US" altLang="zh-CN" sz="2200">
                <a:latin typeface="Arial Narrow" charset="0"/>
                <a:ea typeface="SimSun" charset="0"/>
                <a:cs typeface="SimSun" charset="0"/>
              </a:endParaRPr>
            </a:p>
          </p:txBody>
        </p:sp>
        <p:sp>
          <p:nvSpPr>
            <p:cNvPr id="602127" name="Rectangle 15"/>
            <p:cNvSpPr>
              <a:spLocks noChangeArrowheads="1"/>
            </p:cNvSpPr>
            <p:nvPr/>
          </p:nvSpPr>
          <p:spPr bwMode="auto">
            <a:xfrm>
              <a:off x="1912" y="1124"/>
              <a:ext cx="1744" cy="82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Fails to recognize the distinctions between the revelatory nature of prophecy and knowledge and the confirmatory nature of tongues (cf. 14:22)</a:t>
              </a:r>
            </a:p>
          </p:txBody>
        </p:sp>
        <p:sp>
          <p:nvSpPr>
            <p:cNvPr id="602128" name="Rectangle 16"/>
            <p:cNvSpPr>
              <a:spLocks noChangeArrowheads="1"/>
            </p:cNvSpPr>
            <p:nvPr/>
          </p:nvSpPr>
          <p:spPr bwMode="auto">
            <a:xfrm>
              <a:off x="32" y="1950"/>
              <a:ext cx="168" cy="6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c.</a:t>
              </a:r>
            </a:p>
            <a:p>
              <a:pPr algn="ctr">
                <a:defRPr/>
              </a:pPr>
              <a:endParaRPr lang="en-US" altLang="zh-CN" sz="2200">
                <a:latin typeface="Arial Narrow" charset="0"/>
                <a:ea typeface="SimSun" charset="0"/>
                <a:cs typeface="SimSun" charset="0"/>
              </a:endParaRPr>
            </a:p>
          </p:txBody>
        </p:sp>
        <p:sp>
          <p:nvSpPr>
            <p:cNvPr id="602129" name="Rectangle 17"/>
            <p:cNvSpPr>
              <a:spLocks noChangeArrowheads="1"/>
            </p:cNvSpPr>
            <p:nvPr/>
          </p:nvSpPr>
          <p:spPr bwMode="auto">
            <a:xfrm>
              <a:off x="200" y="1950"/>
              <a:ext cx="1488" cy="6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dirty="0">
                  <a:latin typeface="Arial Narrow" charset="0"/>
                  <a:ea typeface="SimSun" charset="0"/>
                  <a:cs typeface="SimSun" charset="0"/>
                </a:rPr>
                <a:t>"Perfect" </a:t>
              </a:r>
              <a:r>
                <a:rPr lang="en-US" altLang="zh-CN" sz="2200" dirty="0">
                  <a:latin typeface="Arial Narrow" charset="0"/>
                  <a:ea typeface="SimSun" charset="0"/>
                  <a:cs typeface="SimSun" charset="0"/>
                </a:rPr>
                <a:t>well describes the condition at the </a:t>
              </a:r>
              <a:r>
                <a:rPr lang="en-US" altLang="zh-CN" sz="2200" i="1" dirty="0" err="1">
                  <a:latin typeface="Arial Narrow" charset="0"/>
                  <a:ea typeface="SimSun" charset="0"/>
                  <a:cs typeface="SimSun" charset="0"/>
                </a:rPr>
                <a:t>parousia</a:t>
              </a:r>
              <a:r>
                <a:rPr lang="en-US" altLang="zh-CN" sz="2200" i="1" dirty="0">
                  <a:latin typeface="Arial Narrow" charset="0"/>
                  <a:ea typeface="SimSun" charset="0"/>
                  <a:cs typeface="SimSun" charset="0"/>
                </a:rPr>
                <a:t> </a:t>
              </a:r>
              <a:r>
                <a:rPr lang="en-US" altLang="zh-CN" sz="2200" dirty="0">
                  <a:latin typeface="Arial Narrow" charset="0"/>
                  <a:ea typeface="SimSun" charset="0"/>
                  <a:cs typeface="SimSun" charset="0"/>
                </a:rPr>
                <a:t>(Rapture).</a:t>
              </a:r>
            </a:p>
          </p:txBody>
        </p:sp>
        <p:sp>
          <p:nvSpPr>
            <p:cNvPr id="602130" name="Rectangle 18"/>
            <p:cNvSpPr>
              <a:spLocks noChangeArrowheads="1"/>
            </p:cNvSpPr>
            <p:nvPr/>
          </p:nvSpPr>
          <p:spPr bwMode="auto">
            <a:xfrm>
              <a:off x="1688" y="1950"/>
              <a:ext cx="224" cy="6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c.</a:t>
              </a:r>
            </a:p>
            <a:p>
              <a:pPr algn="ctr">
                <a:defRPr/>
              </a:pPr>
              <a:endParaRPr lang="en-US" altLang="zh-CN" sz="2200">
                <a:latin typeface="Arial Narrow" charset="0"/>
                <a:ea typeface="SimSun" charset="0"/>
                <a:cs typeface="SimSun" charset="0"/>
              </a:endParaRPr>
            </a:p>
          </p:txBody>
        </p:sp>
        <p:sp>
          <p:nvSpPr>
            <p:cNvPr id="602131" name="Rectangle 19"/>
            <p:cNvSpPr>
              <a:spLocks noChangeArrowheads="1"/>
            </p:cNvSpPr>
            <p:nvPr/>
          </p:nvSpPr>
          <p:spPr bwMode="auto">
            <a:xfrm>
              <a:off x="1912" y="1950"/>
              <a:ext cx="1744" cy="6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dirty="0">
                  <a:latin typeface="Arial Narrow" charset="0"/>
                  <a:ea typeface="SimSun" charset="0"/>
                  <a:cs typeface="SimSun" charset="0"/>
                </a:rPr>
                <a:t>Paul never uses </a:t>
              </a:r>
              <a:r>
                <a:rPr lang="en-US" altLang="zh-CN" sz="2200" i="1" dirty="0">
                  <a:latin typeface="Arial Narrow" charset="0"/>
                  <a:ea typeface="SimSun" charset="0"/>
                  <a:cs typeface="SimSun" charset="0"/>
                </a:rPr>
                <a:t>to </a:t>
              </a:r>
              <a:r>
                <a:rPr lang="en-US" altLang="zh-CN" sz="2200" i="1" dirty="0" err="1">
                  <a:latin typeface="Arial Narrow" charset="0"/>
                  <a:ea typeface="SimSun" charset="0"/>
                  <a:cs typeface="SimSun" charset="0"/>
                </a:rPr>
                <a:t>teleion</a:t>
              </a:r>
              <a:r>
                <a:rPr lang="en-US" altLang="zh-CN" sz="2200" dirty="0">
                  <a:latin typeface="Arial Narrow" charset="0"/>
                  <a:ea typeface="SimSun" charset="0"/>
                  <a:cs typeface="SimSun" charset="0"/>
                </a:rPr>
                <a:t> as </a:t>
              </a:r>
              <a:r>
                <a:rPr lang="en-US" altLang="zh-CN" sz="2200" dirty="0">
                  <a:latin typeface="Arial Narrow" charset="0"/>
                  <a:ea typeface="SimSun" charset="0"/>
                  <a:cs typeface="SimSun" charset="0"/>
                </a:rPr>
                <a:t>"the perfect" </a:t>
              </a:r>
              <a:r>
                <a:rPr lang="en-US" altLang="zh-CN" sz="2200" dirty="0">
                  <a:latin typeface="Arial Narrow" charset="0"/>
                  <a:ea typeface="SimSun" charset="0"/>
                  <a:cs typeface="SimSun" charset="0"/>
                </a:rPr>
                <a:t>in the absolute sense.</a:t>
              </a:r>
            </a:p>
          </p:txBody>
        </p:sp>
        <p:sp>
          <p:nvSpPr>
            <p:cNvPr id="602132" name="Rectangle 20"/>
            <p:cNvSpPr>
              <a:spLocks noChangeArrowheads="1"/>
            </p:cNvSpPr>
            <p:nvPr/>
          </p:nvSpPr>
          <p:spPr bwMode="auto">
            <a:xfrm>
              <a:off x="32" y="2566"/>
              <a:ext cx="168" cy="60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d.</a:t>
              </a:r>
            </a:p>
            <a:p>
              <a:pPr algn="ctr">
                <a:defRPr/>
              </a:pPr>
              <a:endParaRPr lang="en-US" altLang="zh-CN" sz="2200">
                <a:latin typeface="Arial Narrow" charset="0"/>
                <a:ea typeface="SimSun" charset="0"/>
                <a:cs typeface="SimSun" charset="0"/>
              </a:endParaRPr>
            </a:p>
          </p:txBody>
        </p:sp>
        <p:sp>
          <p:nvSpPr>
            <p:cNvPr id="602133" name="Rectangle 21"/>
            <p:cNvSpPr>
              <a:spLocks noChangeArrowheads="1"/>
            </p:cNvSpPr>
            <p:nvPr/>
          </p:nvSpPr>
          <p:spPr bwMode="auto">
            <a:xfrm>
              <a:off x="200" y="2566"/>
              <a:ext cx="1488" cy="60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i="1" dirty="0">
                  <a:latin typeface="Arial Narrow" charset="0"/>
                  <a:ea typeface="SimSun" charset="0"/>
                  <a:cs typeface="SimSun" charset="0"/>
                </a:rPr>
                <a:t>to </a:t>
              </a:r>
              <a:r>
                <a:rPr lang="en-US" altLang="zh-CN" sz="2200" i="1" dirty="0" err="1">
                  <a:latin typeface="Arial Narrow" charset="0"/>
                  <a:ea typeface="SimSun" charset="0"/>
                  <a:cs typeface="SimSun" charset="0"/>
                </a:rPr>
                <a:t>teleion</a:t>
              </a:r>
              <a:r>
                <a:rPr lang="en-US" altLang="zh-CN" sz="2200" dirty="0">
                  <a:latin typeface="Arial Narrow" charset="0"/>
                  <a:ea typeface="SimSun" charset="0"/>
                  <a:cs typeface="SimSun" charset="0"/>
                </a:rPr>
                <a:t> often means </a:t>
              </a:r>
              <a:r>
                <a:rPr lang="en-US" altLang="zh-CN" sz="2200" dirty="0">
                  <a:latin typeface="Arial Narrow" charset="0"/>
                  <a:ea typeface="SimSun" charset="0"/>
                  <a:cs typeface="SimSun" charset="0"/>
                </a:rPr>
                <a:t>"perfect" </a:t>
              </a:r>
              <a:r>
                <a:rPr lang="en-US" altLang="zh-CN" sz="2200" dirty="0">
                  <a:latin typeface="Arial Narrow" charset="0"/>
                  <a:ea typeface="SimSun" charset="0"/>
                  <a:cs typeface="SimSun" charset="0"/>
                </a:rPr>
                <a:t>in secular, philosophical Greek (e.g. Plato) as well as James 3:2.</a:t>
              </a:r>
            </a:p>
          </p:txBody>
        </p:sp>
        <p:sp>
          <p:nvSpPr>
            <p:cNvPr id="602134" name="Rectangle 22"/>
            <p:cNvSpPr>
              <a:spLocks noChangeArrowheads="1"/>
            </p:cNvSpPr>
            <p:nvPr/>
          </p:nvSpPr>
          <p:spPr bwMode="auto">
            <a:xfrm>
              <a:off x="1688" y="2566"/>
              <a:ext cx="224" cy="60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a:latin typeface="Arial Narrow" charset="0"/>
                  <a:ea typeface="SimSun" charset="0"/>
                  <a:cs typeface="SimSun" charset="0"/>
                </a:rPr>
                <a:t>d.</a:t>
              </a:r>
            </a:p>
            <a:p>
              <a:pPr algn="ctr">
                <a:defRPr/>
              </a:pPr>
              <a:endParaRPr lang="en-US" altLang="zh-CN" sz="2200">
                <a:latin typeface="Arial Narrow" charset="0"/>
                <a:ea typeface="SimSun" charset="0"/>
                <a:cs typeface="SimSun" charset="0"/>
              </a:endParaRPr>
            </a:p>
          </p:txBody>
        </p:sp>
        <p:sp>
          <p:nvSpPr>
            <p:cNvPr id="602135" name="Rectangle 23"/>
            <p:cNvSpPr>
              <a:spLocks noChangeArrowheads="1"/>
            </p:cNvSpPr>
            <p:nvPr/>
          </p:nvSpPr>
          <p:spPr bwMode="auto">
            <a:xfrm>
              <a:off x="1912" y="2566"/>
              <a:ext cx="1744" cy="60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eaLnBrk="1" hangingPunct="1">
                <a:defRPr/>
              </a:pPr>
              <a:r>
                <a:rPr lang="en-US" altLang="zh-CN" sz="2200" dirty="0">
                  <a:latin typeface="Arial Narrow" charset="0"/>
                  <a:ea typeface="SimSun" charset="0"/>
                  <a:cs typeface="SimSun" charset="0"/>
                </a:rPr>
                <a:t>"Perfect" </a:t>
              </a:r>
              <a:r>
                <a:rPr lang="en-US" altLang="zh-CN" sz="2200" dirty="0">
                  <a:latin typeface="Arial Narrow" charset="0"/>
                  <a:ea typeface="SimSun" charset="0"/>
                  <a:cs typeface="SimSun" charset="0"/>
                </a:rPr>
                <a:t>(a qualitative term) </a:t>
              </a:r>
              <a:br>
                <a:rPr lang="en-US" altLang="zh-CN" sz="2200" dirty="0">
                  <a:latin typeface="Arial Narrow" charset="0"/>
                  <a:ea typeface="SimSun" charset="0"/>
                  <a:cs typeface="SimSun" charset="0"/>
                </a:rPr>
              </a:br>
              <a:r>
                <a:rPr lang="en-US" altLang="zh-CN" sz="2200" dirty="0">
                  <a:latin typeface="Arial Narrow" charset="0"/>
                  <a:ea typeface="SimSun" charset="0"/>
                  <a:cs typeface="SimSun" charset="0"/>
                </a:rPr>
                <a:t>poorly contrasts with </a:t>
              </a:r>
              <a:r>
                <a:rPr lang="en-US" altLang="zh-CN" sz="2200" dirty="0">
                  <a:latin typeface="Arial Narrow" charset="0"/>
                  <a:ea typeface="SimSun" charset="0"/>
                  <a:cs typeface="SimSun" charset="0"/>
                </a:rPr>
                <a:t>"partial" </a:t>
              </a:r>
              <a:r>
                <a:rPr lang="en-US" altLang="zh-CN" sz="2200" dirty="0">
                  <a:latin typeface="Arial Narrow" charset="0"/>
                  <a:ea typeface="SimSun" charset="0"/>
                  <a:cs typeface="SimSun" charset="0"/>
                </a:rPr>
                <a:t/>
              </a:r>
              <a:br>
                <a:rPr lang="en-US" altLang="zh-CN" sz="2200" dirty="0">
                  <a:latin typeface="Arial Narrow" charset="0"/>
                  <a:ea typeface="SimSun" charset="0"/>
                  <a:cs typeface="SimSun" charset="0"/>
                </a:rPr>
              </a:br>
              <a:r>
                <a:rPr lang="en-US" altLang="zh-CN" sz="2200" dirty="0">
                  <a:latin typeface="Arial Narrow" charset="0"/>
                  <a:ea typeface="SimSun" charset="0"/>
                  <a:cs typeface="SimSun" charset="0"/>
                </a:rPr>
                <a:t>(a quantitative term, v. 10).</a:t>
              </a:r>
            </a:p>
          </p:txBody>
        </p:sp>
      </p:grpSp>
      <p:sp>
        <p:nvSpPr>
          <p:cNvPr id="602136" name="Rectangle 24"/>
          <p:cNvSpPr>
            <a:spLocks noGrp="1" noChangeArrowheads="1"/>
          </p:cNvSpPr>
          <p:nvPr>
            <p:ph type="title" idx="4294967295"/>
          </p:nvPr>
        </p:nvSpPr>
        <p:spPr>
          <a:xfrm>
            <a:off x="0" y="0"/>
            <a:ext cx="7297738" cy="519113"/>
          </a:xfrm>
          <a:solidFill>
            <a:srgbClr val="000000"/>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nchor="t">
            <a:spAutoFit/>
          </a:bodyPr>
          <a:lstStyle/>
          <a:p>
            <a:pPr algn="ctr" eaLnBrk="1" hangingPunct="1">
              <a:defRPr/>
            </a:pPr>
            <a:r>
              <a:rPr lang="en-US" sz="2800" b="1" smtClean="0">
                <a:solidFill>
                  <a:srgbClr val="FFFFFF"/>
                </a:solidFill>
                <a:latin typeface="Arial" charset="0"/>
                <a:ea typeface="SimSun" charset="0"/>
                <a:cs typeface="SimSun" charset="0"/>
              </a:rPr>
              <a:t>The Rapture View of 1 Corinthians 13:8-13</a:t>
            </a:r>
          </a:p>
        </p:txBody>
      </p:sp>
      <p:sp>
        <p:nvSpPr>
          <p:cNvPr id="174084" name="Text Box 25"/>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17</a:t>
            </a:r>
          </a:p>
        </p:txBody>
      </p:sp>
      <p:sp>
        <p:nvSpPr>
          <p:cNvPr id="174085" name="Text Box 26"/>
          <p:cNvSpPr txBox="1">
            <a:spLocks noChangeArrowheads="1"/>
          </p:cNvSpPr>
          <p:nvPr/>
        </p:nvSpPr>
        <p:spPr bwMode="auto">
          <a:xfrm>
            <a:off x="4800600" y="1600200"/>
            <a:ext cx="4135438" cy="366713"/>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rPr>
              <a:t>Robert L. Thomas, </a:t>
            </a:r>
            <a:r>
              <a:rPr lang="en-US" sz="1800" i="1">
                <a:solidFill>
                  <a:schemeClr val="bg1"/>
                </a:solidFill>
              </a:rPr>
              <a:t>JETS</a:t>
            </a:r>
            <a:r>
              <a:rPr lang="en-US" sz="1800">
                <a:solidFill>
                  <a:schemeClr val="bg1"/>
                </a:solidFill>
              </a:rPr>
              <a:t> (1974): 81-89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02115"/>
                                        </p:tgtEl>
                                        <p:attrNameLst>
                                          <p:attrName>style.visibility</p:attrName>
                                        </p:attrNameLst>
                                      </p:cBhvr>
                                      <p:to>
                                        <p:strVal val="visible"/>
                                      </p:to>
                                    </p:set>
                                    <p:animEffect transition="in" filter="box(in)">
                                      <p:cBhvr>
                                        <p:cTn id="7" dur="500"/>
                                        <p:tgtEl>
                                          <p:spTgt spid="60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6" descr="body_of_Christ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4" name="Rectangle 2"/>
          <p:cNvSpPr>
            <a:spLocks noGrp="1" noChangeArrowheads="1"/>
          </p:cNvSpPr>
          <p:nvPr>
            <p:ph type="title" idx="4294967295"/>
          </p:nvPr>
        </p:nvSpPr>
        <p:spPr>
          <a:xfrm>
            <a:off x="152400" y="0"/>
            <a:ext cx="4343400" cy="1066800"/>
          </a:xfrm>
          <a:effectLst>
            <a:outerShdw blurRad="63500" dist="35921" dir="2700000" algn="ctr" rotWithShape="0">
              <a:schemeClr val="tx1">
                <a:alpha val="74998"/>
              </a:schemeClr>
            </a:outerShdw>
          </a:effectLst>
        </p:spPr>
        <p:txBody>
          <a:bodyPr/>
          <a:lstStyle/>
          <a:p>
            <a:pPr algn="l" eaLnBrk="1" hangingPunct="1">
              <a:defRPr/>
            </a:pPr>
            <a:r>
              <a:rPr lang="en-US" b="0" i="1" smtClean="0">
                <a:cs typeface="+mj-cs"/>
              </a:rPr>
              <a:t>The Body View</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685800" y="609600"/>
            <a:ext cx="3886200" cy="1752600"/>
          </a:xfrm>
          <a:effectLst>
            <a:outerShdw blurRad="25400" dist="25399" dir="2700000" algn="ctr" rotWithShape="0">
              <a:srgbClr val="000000">
                <a:alpha val="99962"/>
              </a:srgbClr>
            </a:outerShdw>
          </a:effectLst>
        </p:spPr>
        <p:txBody>
          <a:bodyPr/>
          <a:lstStyle/>
          <a:p>
            <a:pPr eaLnBrk="1" hangingPunct="1">
              <a:defRPr/>
            </a:pPr>
            <a:r>
              <a:rPr lang="en-US" smtClean="0">
                <a:effectLst>
                  <a:glow rad="139700">
                    <a:schemeClr val="bg1"/>
                  </a:glow>
                </a:effectLst>
              </a:rPr>
              <a:t>Robert L. Thomas…</a:t>
            </a:r>
          </a:p>
        </p:txBody>
      </p:sp>
      <p:sp>
        <p:nvSpPr>
          <p:cNvPr id="727043" name="Rectangle 3"/>
          <p:cNvSpPr>
            <a:spLocks noGrp="1" noChangeArrowheads="1"/>
          </p:cNvSpPr>
          <p:nvPr>
            <p:ph type="body" idx="1"/>
          </p:nvPr>
        </p:nvSpPr>
        <p:spPr>
          <a:xfrm>
            <a:off x="467544" y="2743200"/>
            <a:ext cx="8496944" cy="3200400"/>
          </a:xfrm>
          <a:effectLst/>
        </p:spPr>
        <p:txBody>
          <a:bodyPr/>
          <a:lstStyle/>
          <a:p>
            <a:pPr marL="0" indent="0" eaLnBrk="1" hangingPunct="1">
              <a:buFont typeface="Wingdings" charset="0"/>
              <a:buNone/>
              <a:defRPr/>
            </a:pPr>
            <a:r>
              <a:rPr lang="en-US" altLang="ja-JP" b="1" dirty="0" smtClean="0">
                <a:effectLst>
                  <a:glow rad="139700">
                    <a:schemeClr val="bg1"/>
                  </a:glow>
                </a:effectLst>
                <a:latin typeface="Arial"/>
                <a:cs typeface="Arial"/>
              </a:rPr>
              <a:t>"</a:t>
            </a:r>
            <a:r>
              <a:rPr lang="en-US" b="1" dirty="0" smtClean="0">
                <a:effectLst>
                  <a:glow rad="139700">
                    <a:schemeClr val="bg1"/>
                  </a:glow>
                </a:effectLst>
                <a:latin typeface="Arial"/>
                <a:cs typeface="Arial"/>
              </a:rPr>
              <a:t>It pictures the Christian church collectively, growing up as one body, beginning with its birth, progressing through different stages of development during the present [relative maturity in v. 11] and reaching maturity at the return of Christ [ultimate maturity in v. 12].</a:t>
            </a:r>
            <a:r>
              <a:rPr lang="en-US" altLang="ja-JP" b="1" dirty="0" smtClean="0">
                <a:effectLst>
                  <a:glow rad="139700">
                    <a:schemeClr val="bg1"/>
                  </a:glow>
                </a:effectLst>
                <a:latin typeface="Arial"/>
                <a:cs typeface="Arial"/>
              </a:rPr>
              <a:t>"</a:t>
            </a:r>
            <a:endParaRPr lang="en-US" b="1" dirty="0" smtClean="0">
              <a:effectLst>
                <a:glow rad="139700">
                  <a:schemeClr val="bg1"/>
                </a:glow>
              </a:effectLst>
              <a:latin typeface="Arial"/>
              <a:cs typeface="Arial"/>
            </a:endParaRPr>
          </a:p>
        </p:txBody>
      </p:sp>
      <p:sp>
        <p:nvSpPr>
          <p:cNvPr id="178179" name="Text Box 4"/>
          <p:cNvSpPr txBox="1">
            <a:spLocks noChangeArrowheads="1"/>
          </p:cNvSpPr>
          <p:nvPr/>
        </p:nvSpPr>
        <p:spPr bwMode="auto">
          <a:xfrm>
            <a:off x="4800600" y="6324600"/>
            <a:ext cx="4135438" cy="366713"/>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Robert L. Thomas, </a:t>
            </a:r>
            <a:r>
              <a:rPr lang="en-US" sz="1800" i="1"/>
              <a:t>JETS</a:t>
            </a:r>
            <a:r>
              <a:rPr lang="en-US" sz="1800"/>
              <a:t> (1974): 81-89</a:t>
            </a:r>
          </a:p>
        </p:txBody>
      </p:sp>
      <p:pic>
        <p:nvPicPr>
          <p:cNvPr id="178180" name="Picture 5" descr="Heart_of_go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0"/>
            <a:ext cx="39624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62" name="Rectangle 2"/>
          <p:cNvSpPr>
            <a:spLocks noChangeArrowheads="1"/>
          </p:cNvSpPr>
          <p:nvPr/>
        </p:nvSpPr>
        <p:spPr bwMode="auto">
          <a:xfrm>
            <a:off x="228600" y="457200"/>
            <a:ext cx="8686800"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altLang="zh-CN" sz="2000" b="1" dirty="0">
                <a:latin typeface="Arial Narrow" charset="0"/>
                <a:ea typeface="SimSun" charset="0"/>
                <a:cs typeface="SimSun" charset="0"/>
              </a:rPr>
              <a:t>	3. The Body View </a:t>
            </a:r>
            <a:r>
              <a:rPr lang="en-US" altLang="zh-CN" sz="2000" dirty="0">
                <a:latin typeface="Arial Narrow" charset="0"/>
                <a:ea typeface="SimSun" charset="0"/>
                <a:cs typeface="SimSun" charset="0"/>
              </a:rPr>
              <a:t>sees </a:t>
            </a:r>
            <a:r>
              <a:rPr lang="en-US" altLang="zh-CN" sz="2000" i="1" dirty="0">
                <a:latin typeface="Arial Narrow" charset="0"/>
                <a:ea typeface="SimSun" charset="0"/>
                <a:cs typeface="SimSun" charset="0"/>
              </a:rPr>
              <a:t>to </a:t>
            </a:r>
            <a:r>
              <a:rPr lang="en-US" altLang="zh-CN" sz="2000" i="1" dirty="0" err="1">
                <a:latin typeface="Arial Narrow" charset="0"/>
                <a:ea typeface="SimSun" charset="0"/>
                <a:cs typeface="SimSun" charset="0"/>
              </a:rPr>
              <a:t>teleion</a:t>
            </a:r>
            <a:r>
              <a:rPr lang="en-US" altLang="zh-CN" sz="2000" dirty="0">
                <a:latin typeface="Arial Narrow" charset="0"/>
                <a:ea typeface="SimSun" charset="0"/>
                <a:cs typeface="SimSun" charset="0"/>
              </a:rPr>
              <a:t> as </a:t>
            </a:r>
            <a:r>
              <a:rPr lang="en-US" altLang="zh-CN" sz="2000" dirty="0">
                <a:latin typeface="Arial Narrow" charset="0"/>
                <a:ea typeface="SimSun" charset="0"/>
                <a:cs typeface="SimSun" charset="0"/>
              </a:rPr>
              <a:t>"the </a:t>
            </a:r>
            <a:r>
              <a:rPr lang="en-US" altLang="zh-CN" sz="2000" dirty="0">
                <a:latin typeface="Arial Narrow" charset="0"/>
                <a:ea typeface="SimSun" charset="0"/>
                <a:cs typeface="SimSun" charset="0"/>
              </a:rPr>
              <a:t>mature</a:t>
            </a:r>
            <a:r>
              <a:rPr lang="en-US" altLang="zh-CN" sz="2000" dirty="0">
                <a:latin typeface="Arial Narrow" charset="0"/>
                <a:ea typeface="SimSun" charset="0"/>
                <a:cs typeface="SimSun" charset="0"/>
              </a:rPr>
              <a:t>," </a:t>
            </a:r>
            <a:r>
              <a:rPr lang="en-US" altLang="zh-CN" sz="2000" dirty="0">
                <a:latin typeface="Arial Narrow" charset="0"/>
                <a:ea typeface="SimSun" charset="0"/>
                <a:cs typeface="SimSun" charset="0"/>
              </a:rPr>
              <a:t>referring to the maturity of the body of Christ. </a:t>
            </a:r>
            <a:r>
              <a:rPr lang="en-US" altLang="zh-CN" sz="2000" dirty="0">
                <a:latin typeface="Arial Narrow" charset="0"/>
                <a:ea typeface="SimSun" charset="0"/>
                <a:cs typeface="SimSun" charset="0"/>
              </a:rPr>
              <a:t>"It </a:t>
            </a:r>
            <a:r>
              <a:rPr lang="en-US" altLang="zh-CN" sz="2000" dirty="0">
                <a:latin typeface="Arial Narrow" charset="0"/>
                <a:ea typeface="SimSun" charset="0"/>
                <a:cs typeface="SimSun" charset="0"/>
              </a:rPr>
              <a:t>pictures the Christian church collectively, growing up as one body, beginning with its birth, progressing through different stages of development during the present [relative maturity, v. 11] and reaching maturity at the </a:t>
            </a:r>
            <a:r>
              <a:rPr lang="en-US" altLang="zh-CN" sz="2000" i="1" dirty="0" err="1">
                <a:latin typeface="Arial Narrow" charset="0"/>
                <a:ea typeface="SimSun" charset="0"/>
                <a:cs typeface="SimSun" charset="0"/>
              </a:rPr>
              <a:t>parousia</a:t>
            </a:r>
            <a:r>
              <a:rPr lang="en-US" altLang="zh-CN" sz="2000" dirty="0">
                <a:latin typeface="Arial Narrow" charset="0"/>
                <a:ea typeface="SimSun" charset="0"/>
                <a:cs typeface="SimSun" charset="0"/>
              </a:rPr>
              <a:t> [ultimate maturity, v. 12; Thomas, 86]</a:t>
            </a:r>
            <a:r>
              <a:rPr lang="en-US" altLang="zh-CN" sz="2000" dirty="0">
                <a:latin typeface="Arial Narrow" charset="0"/>
                <a:ea typeface="SimSun" charset="0"/>
                <a:cs typeface="SimSun" charset="0"/>
              </a:rPr>
              <a:t>."  </a:t>
            </a:r>
            <a:r>
              <a:rPr lang="en-US" altLang="zh-CN" sz="2000" dirty="0">
                <a:latin typeface="Arial Narrow" charset="0"/>
                <a:ea typeface="SimSun" charset="0"/>
                <a:cs typeface="SimSun" charset="0"/>
              </a:rPr>
              <a:t>By using the ambiguous term </a:t>
            </a:r>
            <a:r>
              <a:rPr lang="en-US" altLang="zh-CN" sz="2000" i="1" dirty="0">
                <a:latin typeface="Arial Narrow" charset="0"/>
                <a:ea typeface="SimSun" charset="0"/>
                <a:cs typeface="SimSun" charset="0"/>
              </a:rPr>
              <a:t>to </a:t>
            </a:r>
            <a:r>
              <a:rPr lang="en-US" altLang="zh-CN" sz="2000" i="1" dirty="0" err="1">
                <a:latin typeface="Arial Narrow" charset="0"/>
                <a:ea typeface="SimSun" charset="0"/>
                <a:cs typeface="SimSun" charset="0"/>
              </a:rPr>
              <a:t>teleion</a:t>
            </a:r>
            <a:r>
              <a:rPr lang="en-US" altLang="zh-CN" sz="2000" dirty="0">
                <a:latin typeface="Arial Narrow" charset="0"/>
                <a:ea typeface="SimSun" charset="0"/>
                <a:cs typeface="SimSun" charset="0"/>
              </a:rPr>
              <a:t> Paul left open two possibilities, the church as: (1) relatively complete at the completion of the NT or (2) ultimately complete at Christ</a:t>
            </a:r>
            <a:r>
              <a:rPr lang="fr-FR" altLang="zh-CN" sz="2000" dirty="0">
                <a:latin typeface="Arial Narrow" charset="0"/>
                <a:ea typeface="SimSun" charset="0"/>
                <a:cs typeface="SimSun" charset="0"/>
              </a:rPr>
              <a:t>'</a:t>
            </a:r>
            <a:r>
              <a:rPr lang="en-US" altLang="zh-CN" sz="2000" dirty="0">
                <a:latin typeface="Arial Narrow" charset="0"/>
                <a:ea typeface="SimSun" charset="0"/>
                <a:cs typeface="SimSun" charset="0"/>
              </a:rPr>
              <a:t>s return.  This view ultimately comes to the same conclusion as the Canon View.</a:t>
            </a:r>
            <a:r>
              <a:rPr lang="en-US" altLang="zh-CN" sz="2200" dirty="0">
                <a:latin typeface="Arial Narrow" charset="0"/>
                <a:ea typeface="SimSun" charset="0"/>
                <a:cs typeface="SimSun" charset="0"/>
              </a:rPr>
              <a:t> </a:t>
            </a:r>
            <a:endParaRPr lang="en-US" sz="2200" dirty="0">
              <a:latin typeface="Arial Narrow" charset="0"/>
              <a:ea typeface="SimSun" charset="0"/>
              <a:cs typeface="SimSun" charset="0"/>
            </a:endParaRPr>
          </a:p>
        </p:txBody>
      </p:sp>
      <p:grpSp>
        <p:nvGrpSpPr>
          <p:cNvPr id="604163" name="Group 3"/>
          <p:cNvGrpSpPr>
            <a:grpSpLocks/>
          </p:cNvGrpSpPr>
          <p:nvPr/>
        </p:nvGrpSpPr>
        <p:grpSpPr bwMode="auto">
          <a:xfrm>
            <a:off x="76200" y="2667000"/>
            <a:ext cx="8915400" cy="4114800"/>
            <a:chOff x="32" y="0"/>
            <a:chExt cx="3624" cy="3134"/>
          </a:xfrm>
        </p:grpSpPr>
        <p:sp>
          <p:nvSpPr>
            <p:cNvPr id="604164" name="Rectangle 4"/>
            <p:cNvSpPr>
              <a:spLocks noChangeArrowheads="1"/>
            </p:cNvSpPr>
            <p:nvPr/>
          </p:nvSpPr>
          <p:spPr bwMode="auto">
            <a:xfrm>
              <a:off x="32" y="0"/>
              <a:ext cx="168" cy="509"/>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 </a:t>
              </a:r>
            </a:p>
            <a:p>
              <a:pPr>
                <a:defRPr/>
              </a:pPr>
              <a:endParaRPr lang="en-US" altLang="zh-CN" sz="2000">
                <a:latin typeface="Arial Narrow" charset="0"/>
                <a:ea typeface="SimSun" charset="0"/>
                <a:cs typeface="SimSun" charset="0"/>
              </a:endParaRPr>
            </a:p>
          </p:txBody>
        </p:sp>
        <p:sp>
          <p:nvSpPr>
            <p:cNvPr id="604165" name="Rectangle 5"/>
            <p:cNvSpPr>
              <a:spLocks noChangeArrowheads="1"/>
            </p:cNvSpPr>
            <p:nvPr/>
          </p:nvSpPr>
          <p:spPr bwMode="auto">
            <a:xfrm>
              <a:off x="200" y="0"/>
              <a:ext cx="1488" cy="509"/>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b="1" u="sng">
                  <a:latin typeface="Arial Narrow" charset="0"/>
                  <a:ea typeface="SimSun" charset="0"/>
                  <a:cs typeface="SimSun" charset="0"/>
                </a:rPr>
                <a:t>Strengths</a:t>
              </a:r>
              <a:endParaRPr lang="en-US" altLang="zh-CN" sz="2000">
                <a:latin typeface="Arial Narrow" charset="0"/>
                <a:ea typeface="SimSun" charset="0"/>
                <a:cs typeface="SimSun" charset="0"/>
              </a:endParaRPr>
            </a:p>
          </p:txBody>
        </p:sp>
        <p:sp>
          <p:nvSpPr>
            <p:cNvPr id="604166" name="Rectangle 6"/>
            <p:cNvSpPr>
              <a:spLocks noChangeArrowheads="1"/>
            </p:cNvSpPr>
            <p:nvPr/>
          </p:nvSpPr>
          <p:spPr bwMode="auto">
            <a:xfrm>
              <a:off x="1688" y="0"/>
              <a:ext cx="224" cy="509"/>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 </a:t>
              </a:r>
            </a:p>
            <a:p>
              <a:pPr>
                <a:defRPr/>
              </a:pPr>
              <a:endParaRPr lang="en-US" altLang="zh-CN" sz="2000">
                <a:latin typeface="Arial Narrow" charset="0"/>
                <a:ea typeface="SimSun" charset="0"/>
                <a:cs typeface="SimSun" charset="0"/>
              </a:endParaRPr>
            </a:p>
          </p:txBody>
        </p:sp>
        <p:sp>
          <p:nvSpPr>
            <p:cNvPr id="604167" name="Rectangle 7"/>
            <p:cNvSpPr>
              <a:spLocks noChangeArrowheads="1"/>
            </p:cNvSpPr>
            <p:nvPr/>
          </p:nvSpPr>
          <p:spPr bwMode="auto">
            <a:xfrm>
              <a:off x="1912" y="0"/>
              <a:ext cx="1744" cy="509"/>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b="1" u="sng">
                  <a:latin typeface="Arial Narrow" charset="0"/>
                  <a:ea typeface="SimSun" charset="0"/>
                  <a:cs typeface="SimSun" charset="0"/>
                </a:rPr>
                <a:t>Weaknesses</a:t>
              </a:r>
              <a:endParaRPr lang="en-US" altLang="zh-CN" sz="2000">
                <a:latin typeface="Arial Narrow" charset="0"/>
                <a:ea typeface="SimSun" charset="0"/>
                <a:cs typeface="SimSun" charset="0"/>
              </a:endParaRPr>
            </a:p>
          </p:txBody>
        </p:sp>
        <p:sp>
          <p:nvSpPr>
            <p:cNvPr id="604168" name="Rectangle 8"/>
            <p:cNvSpPr>
              <a:spLocks noChangeArrowheads="1"/>
            </p:cNvSpPr>
            <p:nvPr/>
          </p:nvSpPr>
          <p:spPr bwMode="auto">
            <a:xfrm>
              <a:off x="32" y="509"/>
              <a:ext cx="168" cy="68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a.</a:t>
              </a:r>
            </a:p>
            <a:p>
              <a:pPr>
                <a:defRPr/>
              </a:pPr>
              <a:endParaRPr lang="en-US" altLang="zh-CN" sz="2000">
                <a:latin typeface="Arial Narrow" charset="0"/>
                <a:ea typeface="SimSun" charset="0"/>
                <a:cs typeface="SimSun" charset="0"/>
              </a:endParaRPr>
            </a:p>
          </p:txBody>
        </p:sp>
        <p:sp>
          <p:nvSpPr>
            <p:cNvPr id="604169" name="Rectangle 9"/>
            <p:cNvSpPr>
              <a:spLocks noChangeArrowheads="1"/>
            </p:cNvSpPr>
            <p:nvPr/>
          </p:nvSpPr>
          <p:spPr bwMode="auto">
            <a:xfrm>
              <a:off x="200" y="509"/>
              <a:ext cx="1488" cy="68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1800" dirty="0">
                  <a:latin typeface="Arial Narrow" charset="0"/>
                  <a:ea typeface="SimSun" charset="0"/>
                  <a:cs typeface="SimSun" charset="0"/>
                </a:rPr>
                <a:t>Parallel 1 Cor. passages contrast </a:t>
              </a:r>
              <a:r>
                <a:rPr lang="en-US" altLang="zh-CN" sz="1800" i="1" dirty="0">
                  <a:latin typeface="Arial Narrow" charset="0"/>
                  <a:ea typeface="SimSun" charset="0"/>
                  <a:cs typeface="SimSun" charset="0"/>
                </a:rPr>
                <a:t>to </a:t>
              </a:r>
              <a:r>
                <a:rPr lang="en-US" altLang="zh-CN" sz="1800" i="1" dirty="0" err="1">
                  <a:latin typeface="Arial Narrow" charset="0"/>
                  <a:ea typeface="SimSun" charset="0"/>
                  <a:cs typeface="SimSun" charset="0"/>
                </a:rPr>
                <a:t>teleion</a:t>
              </a:r>
              <a:r>
                <a:rPr lang="en-US" altLang="zh-CN" sz="1800" dirty="0">
                  <a:latin typeface="Arial Narrow" charset="0"/>
                  <a:ea typeface="SimSun" charset="0"/>
                  <a:cs typeface="SimSun" charset="0"/>
                </a:rPr>
                <a:t> (meaning </a:t>
              </a:r>
              <a:r>
                <a:rPr lang="en-US" altLang="zh-CN" sz="1800" dirty="0">
                  <a:latin typeface="Arial Narrow" charset="0"/>
                  <a:ea typeface="SimSun" charset="0"/>
                  <a:cs typeface="SimSun" charset="0"/>
                </a:rPr>
                <a:t>"mature") </a:t>
              </a:r>
              <a:r>
                <a:rPr lang="en-US" altLang="zh-CN" sz="1800" dirty="0">
                  <a:latin typeface="Arial Narrow" charset="0"/>
                  <a:ea typeface="SimSun" charset="0"/>
                  <a:cs typeface="SimSun" charset="0"/>
                </a:rPr>
                <a:t>with </a:t>
              </a:r>
              <a:r>
                <a:rPr lang="en-US" altLang="zh-CN" sz="1800" dirty="0">
                  <a:latin typeface="Arial Narrow" charset="0"/>
                  <a:ea typeface="SimSun" charset="0"/>
                  <a:cs typeface="SimSun" charset="0"/>
                </a:rPr>
                <a:t>"babes</a:t>
              </a:r>
              <a:r>
                <a:rPr lang="en-US" altLang="zh-CN" sz="1800" dirty="0">
                  <a:latin typeface="Arial Narrow" charset="0"/>
                  <a:ea typeface="SimSun" charset="0"/>
                  <a:cs typeface="SimSun" charset="0"/>
                </a:rPr>
                <a:t>, </a:t>
              </a:r>
              <a:r>
                <a:rPr lang="en-US" altLang="zh-CN" sz="1800" dirty="0">
                  <a:latin typeface="Arial Narrow" charset="0"/>
                  <a:ea typeface="SimSun" charset="0"/>
                  <a:cs typeface="SimSun" charset="0"/>
                </a:rPr>
                <a:t>child" </a:t>
              </a:r>
              <a:r>
                <a:rPr lang="en-US" altLang="zh-CN" sz="1800" dirty="0">
                  <a:latin typeface="Arial Narrow" charset="0"/>
                  <a:ea typeface="SimSun" charset="0"/>
                  <a:cs typeface="SimSun" charset="0"/>
                </a:rPr>
                <a:t/>
              </a:r>
              <a:br>
                <a:rPr lang="en-US" altLang="zh-CN" sz="1800" dirty="0">
                  <a:latin typeface="Arial Narrow" charset="0"/>
                  <a:ea typeface="SimSun" charset="0"/>
                  <a:cs typeface="SimSun" charset="0"/>
                </a:rPr>
              </a:br>
              <a:r>
                <a:rPr lang="en-US" altLang="zh-CN" sz="1800" dirty="0">
                  <a:latin typeface="Arial Narrow" charset="0"/>
                  <a:ea typeface="SimSun" charset="0"/>
                  <a:cs typeface="SimSun" charset="0"/>
                </a:rPr>
                <a:t>(</a:t>
              </a:r>
              <a:r>
                <a:rPr lang="en-US" altLang="zh-CN" sz="1800" i="1" dirty="0" err="1">
                  <a:latin typeface="Arial Narrow" charset="0"/>
                  <a:ea typeface="SimSun" charset="0"/>
                  <a:cs typeface="SimSun" charset="0"/>
                </a:rPr>
                <a:t>nepios</a:t>
              </a:r>
              <a:r>
                <a:rPr lang="en-US" altLang="zh-CN" sz="1800" dirty="0">
                  <a:latin typeface="Arial Narrow" charset="0"/>
                  <a:ea typeface="SimSun" charset="0"/>
                  <a:cs typeface="SimSun" charset="0"/>
                </a:rPr>
                <a:t>; 2:6 &amp; 3:1; 14:20; cf. Heb. 5:13-14)</a:t>
              </a:r>
              <a:endParaRPr lang="en-US" altLang="zh-CN" sz="1800" dirty="0">
                <a:latin typeface="Arial Narrow" charset="0"/>
                <a:ea typeface="SimSun" charset="0"/>
                <a:cs typeface="SimSun" charset="0"/>
                <a:sym typeface="Symbol" charset="0"/>
              </a:endParaRPr>
            </a:p>
          </p:txBody>
        </p:sp>
        <p:sp>
          <p:nvSpPr>
            <p:cNvPr id="604170" name="Rectangle 10"/>
            <p:cNvSpPr>
              <a:spLocks noChangeArrowheads="1"/>
            </p:cNvSpPr>
            <p:nvPr/>
          </p:nvSpPr>
          <p:spPr bwMode="auto">
            <a:xfrm>
              <a:off x="1688" y="509"/>
              <a:ext cx="224" cy="68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a.</a:t>
              </a:r>
            </a:p>
            <a:p>
              <a:pPr>
                <a:defRPr/>
              </a:pPr>
              <a:endParaRPr lang="en-US" altLang="zh-CN" sz="2000">
                <a:latin typeface="Arial Narrow" charset="0"/>
                <a:ea typeface="SimSun" charset="0"/>
                <a:cs typeface="SimSun" charset="0"/>
              </a:endParaRPr>
            </a:p>
          </p:txBody>
        </p:sp>
        <p:sp>
          <p:nvSpPr>
            <p:cNvPr id="604171" name="Rectangle 11"/>
            <p:cNvSpPr>
              <a:spLocks noChangeArrowheads="1"/>
            </p:cNvSpPr>
            <p:nvPr/>
          </p:nvSpPr>
          <p:spPr bwMode="auto">
            <a:xfrm>
              <a:off x="1912" y="509"/>
              <a:ext cx="1744" cy="68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dirty="0">
                  <a:latin typeface="Arial Narrow" charset="0"/>
                  <a:ea typeface="SimSun" charset="0"/>
                  <a:cs typeface="SimSun" charset="0"/>
                </a:rPr>
                <a:t>"Mature" </a:t>
              </a:r>
              <a:r>
                <a:rPr lang="en-US" altLang="zh-CN" sz="2000" dirty="0">
                  <a:latin typeface="Arial Narrow" charset="0"/>
                  <a:ea typeface="SimSun" charset="0"/>
                  <a:cs typeface="SimSun" charset="0"/>
                </a:rPr>
                <a:t>(a qualitative term) poorly contrasts </a:t>
              </a:r>
              <a:r>
                <a:rPr lang="en-US" altLang="zh-CN" sz="2000" dirty="0">
                  <a:latin typeface="Arial Narrow" charset="0"/>
                  <a:ea typeface="SimSun" charset="0"/>
                  <a:cs typeface="SimSun" charset="0"/>
                </a:rPr>
                <a:t>"partial" </a:t>
              </a:r>
              <a:r>
                <a:rPr lang="en-US" altLang="zh-CN" sz="2000" dirty="0">
                  <a:latin typeface="Arial Narrow" charset="0"/>
                  <a:ea typeface="SimSun" charset="0"/>
                  <a:cs typeface="SimSun" charset="0"/>
                </a:rPr>
                <a:t>(a quantitative term, v. 10).</a:t>
              </a:r>
            </a:p>
          </p:txBody>
        </p:sp>
        <p:sp>
          <p:nvSpPr>
            <p:cNvPr id="604172" name="Rectangle 12"/>
            <p:cNvSpPr>
              <a:spLocks noChangeArrowheads="1"/>
            </p:cNvSpPr>
            <p:nvPr/>
          </p:nvSpPr>
          <p:spPr bwMode="auto">
            <a:xfrm>
              <a:off x="32" y="1192"/>
              <a:ext cx="168" cy="72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b. </a:t>
              </a:r>
            </a:p>
            <a:p>
              <a:pPr>
                <a:defRPr/>
              </a:pPr>
              <a:endParaRPr lang="en-US" altLang="zh-CN" sz="2000">
                <a:latin typeface="Arial Narrow" charset="0"/>
                <a:ea typeface="SimSun" charset="0"/>
                <a:cs typeface="SimSun" charset="0"/>
              </a:endParaRPr>
            </a:p>
          </p:txBody>
        </p:sp>
        <p:sp>
          <p:nvSpPr>
            <p:cNvPr id="604173" name="Rectangle 13"/>
            <p:cNvSpPr>
              <a:spLocks noChangeArrowheads="1"/>
            </p:cNvSpPr>
            <p:nvPr/>
          </p:nvSpPr>
          <p:spPr bwMode="auto">
            <a:xfrm>
              <a:off x="200" y="1192"/>
              <a:ext cx="1488" cy="72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Consistent with both the relative maturity of v. 11 and the absolute maturity of v. 12.</a:t>
              </a:r>
            </a:p>
          </p:txBody>
        </p:sp>
        <p:sp>
          <p:nvSpPr>
            <p:cNvPr id="604174" name="Rectangle 14"/>
            <p:cNvSpPr>
              <a:spLocks noChangeArrowheads="1"/>
            </p:cNvSpPr>
            <p:nvPr/>
          </p:nvSpPr>
          <p:spPr bwMode="auto">
            <a:xfrm>
              <a:off x="1688" y="1192"/>
              <a:ext cx="224" cy="72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b.</a:t>
              </a:r>
            </a:p>
            <a:p>
              <a:pPr>
                <a:defRPr/>
              </a:pPr>
              <a:endParaRPr lang="en-US" altLang="zh-CN" sz="2000">
                <a:latin typeface="Arial Narrow" charset="0"/>
                <a:ea typeface="SimSun" charset="0"/>
                <a:cs typeface="SimSun" charset="0"/>
              </a:endParaRPr>
            </a:p>
          </p:txBody>
        </p:sp>
        <p:sp>
          <p:nvSpPr>
            <p:cNvPr id="604175" name="Rectangle 15"/>
            <p:cNvSpPr>
              <a:spLocks noChangeArrowheads="1"/>
            </p:cNvSpPr>
            <p:nvPr/>
          </p:nvSpPr>
          <p:spPr bwMode="auto">
            <a:xfrm>
              <a:off x="1912" y="1192"/>
              <a:ext cx="1744" cy="72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Assigns a double sense for </a:t>
              </a:r>
              <a:r>
                <a:rPr lang="en-US" altLang="zh-CN" sz="2000" i="1">
                  <a:latin typeface="Arial Narrow" charset="0"/>
                  <a:ea typeface="SimSun" charset="0"/>
                  <a:cs typeface="SimSun" charset="0"/>
                </a:rPr>
                <a:t>to teleion</a:t>
              </a:r>
              <a:r>
                <a:rPr lang="en-US" altLang="zh-CN" sz="2000">
                  <a:latin typeface="Arial Narrow" charset="0"/>
                  <a:ea typeface="SimSun" charset="0"/>
                  <a:cs typeface="SimSun" charset="0"/>
                </a:rPr>
                <a:t> which may be unlikely.</a:t>
              </a:r>
            </a:p>
          </p:txBody>
        </p:sp>
        <p:sp>
          <p:nvSpPr>
            <p:cNvPr id="604176" name="Rectangle 16"/>
            <p:cNvSpPr>
              <a:spLocks noChangeArrowheads="1"/>
            </p:cNvSpPr>
            <p:nvPr/>
          </p:nvSpPr>
          <p:spPr bwMode="auto">
            <a:xfrm>
              <a:off x="32" y="1913"/>
              <a:ext cx="168" cy="72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c.</a:t>
              </a:r>
            </a:p>
            <a:p>
              <a:pPr>
                <a:defRPr/>
              </a:pPr>
              <a:endParaRPr lang="en-US" altLang="zh-CN" sz="2000">
                <a:latin typeface="Arial Narrow" charset="0"/>
                <a:ea typeface="SimSun" charset="0"/>
                <a:cs typeface="SimSun" charset="0"/>
              </a:endParaRPr>
            </a:p>
          </p:txBody>
        </p:sp>
        <p:sp>
          <p:nvSpPr>
            <p:cNvPr id="604177" name="Rectangle 17"/>
            <p:cNvSpPr>
              <a:spLocks noChangeArrowheads="1"/>
            </p:cNvSpPr>
            <p:nvPr/>
          </p:nvSpPr>
          <p:spPr bwMode="auto">
            <a:xfrm>
              <a:off x="200" y="1913"/>
              <a:ext cx="1488" cy="72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dirty="0">
                  <a:latin typeface="Arial Narrow" charset="0"/>
                  <a:ea typeface="SimSun" charset="0"/>
                  <a:cs typeface="SimSun" charset="0"/>
                </a:rPr>
                <a:t>Best fits the </a:t>
              </a:r>
              <a:r>
                <a:rPr lang="en-US" altLang="zh-CN" sz="2000" dirty="0">
                  <a:latin typeface="Arial Narrow" charset="0"/>
                  <a:ea typeface="SimSun" charset="0"/>
                  <a:cs typeface="SimSun" charset="0"/>
                </a:rPr>
                <a:t>"body </a:t>
              </a:r>
              <a:r>
                <a:rPr lang="en-US" altLang="zh-CN" sz="2000" dirty="0">
                  <a:latin typeface="Arial Narrow" charset="0"/>
                  <a:ea typeface="SimSun" charset="0"/>
                  <a:cs typeface="SimSun" charset="0"/>
                </a:rPr>
                <a:t>and gifts </a:t>
              </a:r>
              <a:r>
                <a:rPr lang="en-US" altLang="zh-CN" sz="2000" dirty="0">
                  <a:latin typeface="Arial Narrow" charset="0"/>
                  <a:ea typeface="SimSun" charset="0"/>
                  <a:cs typeface="SimSun" charset="0"/>
                </a:rPr>
                <a:t>context" </a:t>
              </a:r>
              <a:r>
                <a:rPr lang="en-US" altLang="zh-CN" sz="2000" dirty="0">
                  <a:latin typeface="Arial Narrow" charset="0"/>
                  <a:ea typeface="SimSun" charset="0"/>
                  <a:cs typeface="SimSun" charset="0"/>
                </a:rPr>
                <a:t>of 1 Cor. 12-14 and the striking similarity to Eph. 4:1-16.</a:t>
              </a:r>
            </a:p>
          </p:txBody>
        </p:sp>
        <p:sp>
          <p:nvSpPr>
            <p:cNvPr id="604178" name="Rectangle 18"/>
            <p:cNvSpPr>
              <a:spLocks noChangeArrowheads="1"/>
            </p:cNvSpPr>
            <p:nvPr/>
          </p:nvSpPr>
          <p:spPr bwMode="auto">
            <a:xfrm>
              <a:off x="1688" y="1913"/>
              <a:ext cx="224" cy="72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 </a:t>
              </a:r>
            </a:p>
            <a:p>
              <a:pPr>
                <a:defRPr/>
              </a:pPr>
              <a:endParaRPr lang="en-US" altLang="zh-CN" sz="2000">
                <a:latin typeface="Arial Narrow" charset="0"/>
                <a:ea typeface="SimSun" charset="0"/>
                <a:cs typeface="SimSun" charset="0"/>
              </a:endParaRPr>
            </a:p>
          </p:txBody>
        </p:sp>
        <p:sp>
          <p:nvSpPr>
            <p:cNvPr id="604179" name="Rectangle 19"/>
            <p:cNvSpPr>
              <a:spLocks noChangeArrowheads="1"/>
            </p:cNvSpPr>
            <p:nvPr/>
          </p:nvSpPr>
          <p:spPr bwMode="auto">
            <a:xfrm>
              <a:off x="1912" y="1913"/>
              <a:ext cx="1744" cy="72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 </a:t>
              </a:r>
            </a:p>
            <a:p>
              <a:pPr>
                <a:defRPr/>
              </a:pPr>
              <a:endParaRPr lang="en-US" altLang="zh-CN" sz="2000">
                <a:latin typeface="Arial Narrow" charset="0"/>
                <a:ea typeface="SimSun" charset="0"/>
                <a:cs typeface="SimSun" charset="0"/>
              </a:endParaRPr>
            </a:p>
          </p:txBody>
        </p:sp>
        <p:sp>
          <p:nvSpPr>
            <p:cNvPr id="604180" name="Rectangle 20"/>
            <p:cNvSpPr>
              <a:spLocks noChangeArrowheads="1"/>
            </p:cNvSpPr>
            <p:nvPr/>
          </p:nvSpPr>
          <p:spPr bwMode="auto">
            <a:xfrm>
              <a:off x="32" y="2633"/>
              <a:ext cx="168" cy="50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d.</a:t>
              </a:r>
            </a:p>
            <a:p>
              <a:pPr>
                <a:defRPr/>
              </a:pPr>
              <a:endParaRPr lang="en-US" altLang="zh-CN" sz="2000">
                <a:latin typeface="Arial Narrow" charset="0"/>
                <a:ea typeface="SimSun" charset="0"/>
                <a:cs typeface="SimSun" charset="0"/>
              </a:endParaRPr>
            </a:p>
          </p:txBody>
        </p:sp>
        <p:sp>
          <p:nvSpPr>
            <p:cNvPr id="604181" name="Rectangle 21"/>
            <p:cNvSpPr>
              <a:spLocks noChangeArrowheads="1"/>
            </p:cNvSpPr>
            <p:nvPr/>
          </p:nvSpPr>
          <p:spPr bwMode="auto">
            <a:xfrm>
              <a:off x="200" y="2633"/>
              <a:ext cx="1488" cy="50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Has the same strengths of a., b., &amp; c. in the Canon View.</a:t>
              </a:r>
            </a:p>
          </p:txBody>
        </p:sp>
        <p:sp>
          <p:nvSpPr>
            <p:cNvPr id="604182" name="Rectangle 22"/>
            <p:cNvSpPr>
              <a:spLocks noChangeArrowheads="1"/>
            </p:cNvSpPr>
            <p:nvPr/>
          </p:nvSpPr>
          <p:spPr bwMode="auto">
            <a:xfrm>
              <a:off x="1688" y="2633"/>
              <a:ext cx="224" cy="50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 </a:t>
              </a:r>
            </a:p>
            <a:p>
              <a:pPr>
                <a:defRPr/>
              </a:pPr>
              <a:endParaRPr lang="en-US" altLang="zh-CN" sz="2000">
                <a:latin typeface="Arial Narrow" charset="0"/>
                <a:ea typeface="SimSun" charset="0"/>
                <a:cs typeface="SimSun" charset="0"/>
              </a:endParaRPr>
            </a:p>
          </p:txBody>
        </p:sp>
        <p:sp>
          <p:nvSpPr>
            <p:cNvPr id="604183" name="Rectangle 23"/>
            <p:cNvSpPr>
              <a:spLocks noChangeArrowheads="1"/>
            </p:cNvSpPr>
            <p:nvPr/>
          </p:nvSpPr>
          <p:spPr bwMode="auto">
            <a:xfrm>
              <a:off x="1912" y="2633"/>
              <a:ext cx="1744" cy="50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eaLnBrk="1" hangingPunct="1">
                <a:defRPr/>
              </a:pPr>
              <a:r>
                <a:rPr lang="en-US" altLang="zh-CN" sz="2000">
                  <a:latin typeface="Arial Narrow" charset="0"/>
                  <a:ea typeface="SimSun" charset="0"/>
                  <a:cs typeface="SimSun" charset="0"/>
                </a:rPr>
                <a:t> </a:t>
              </a:r>
            </a:p>
            <a:p>
              <a:pPr>
                <a:defRPr/>
              </a:pPr>
              <a:endParaRPr lang="en-US" altLang="zh-CN" sz="2000">
                <a:latin typeface="Arial Narrow" charset="0"/>
                <a:ea typeface="SimSun" charset="0"/>
                <a:cs typeface="SimSun" charset="0"/>
              </a:endParaRPr>
            </a:p>
          </p:txBody>
        </p:sp>
      </p:grpSp>
      <p:sp>
        <p:nvSpPr>
          <p:cNvPr id="604184" name="Rectangle 24"/>
          <p:cNvSpPr>
            <a:spLocks noGrp="1" noChangeArrowheads="1"/>
          </p:cNvSpPr>
          <p:nvPr>
            <p:ph type="title" idx="4294967295"/>
          </p:nvPr>
        </p:nvSpPr>
        <p:spPr>
          <a:xfrm>
            <a:off x="0" y="0"/>
            <a:ext cx="6843713" cy="519113"/>
          </a:xfrm>
          <a:solidFill>
            <a:srgbClr val="000000"/>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nchor="t">
            <a:spAutoFit/>
          </a:bodyPr>
          <a:lstStyle/>
          <a:p>
            <a:pPr algn="ctr" eaLnBrk="1" hangingPunct="1">
              <a:defRPr/>
            </a:pPr>
            <a:r>
              <a:rPr lang="en-US" sz="2800" b="1" smtClean="0">
                <a:solidFill>
                  <a:srgbClr val="FFFFFF"/>
                </a:solidFill>
                <a:latin typeface="Arial" charset="0"/>
                <a:ea typeface="SimSun" charset="0"/>
                <a:cs typeface="SimSun" charset="0"/>
              </a:rPr>
              <a:t>The Body View of 1 Corinthians 13:8-13</a:t>
            </a:r>
          </a:p>
        </p:txBody>
      </p:sp>
      <p:sp>
        <p:nvSpPr>
          <p:cNvPr id="180228" name="Text Box 25"/>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16</a:t>
            </a:r>
          </a:p>
        </p:txBody>
      </p:sp>
      <p:sp>
        <p:nvSpPr>
          <p:cNvPr id="180229" name="Text Box 26"/>
          <p:cNvSpPr txBox="1">
            <a:spLocks noChangeArrowheads="1"/>
          </p:cNvSpPr>
          <p:nvPr/>
        </p:nvSpPr>
        <p:spPr bwMode="auto">
          <a:xfrm>
            <a:off x="5008563" y="6491288"/>
            <a:ext cx="4135437" cy="366712"/>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rPr>
              <a:t>Robert L. Thomas, </a:t>
            </a:r>
            <a:r>
              <a:rPr lang="en-US" sz="1800" i="1">
                <a:solidFill>
                  <a:schemeClr val="bg1"/>
                </a:solidFill>
              </a:rPr>
              <a:t>JETS</a:t>
            </a:r>
            <a:r>
              <a:rPr lang="en-US" sz="1800">
                <a:solidFill>
                  <a:schemeClr val="bg1"/>
                </a:solidFill>
              </a:rPr>
              <a:t> (1974): 81-89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04163"/>
                                        </p:tgtEl>
                                        <p:attrNameLst>
                                          <p:attrName>style.visibility</p:attrName>
                                        </p:attrNameLst>
                                      </p:cBhvr>
                                      <p:to>
                                        <p:strVal val="visible"/>
                                      </p:to>
                                    </p:set>
                                    <p:animEffect transition="in" filter="box(in)">
                                      <p:cBhvr>
                                        <p:cTn id="7" dur="500"/>
                                        <p:tgtEl>
                                          <p:spTgt spid="604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0" y="0"/>
            <a:ext cx="9144000" cy="1143000"/>
          </a:xfrm>
          <a:solidFill>
            <a:srgbClr val="000000"/>
          </a:solidFill>
          <a:effectLst>
            <a:outerShdw blurRad="25400" dist="25399" dir="2700000" algn="ctr" rotWithShape="0">
              <a:schemeClr val="bg1">
                <a:alpha val="99962"/>
              </a:schemeClr>
            </a:outerShdw>
          </a:effectLst>
        </p:spPr>
        <p:txBody>
          <a:bodyPr/>
          <a:lstStyle/>
          <a:p>
            <a:pPr eaLnBrk="1" hangingPunct="1">
              <a:defRPr/>
            </a:pPr>
            <a:r>
              <a:rPr lang="en-US" smtClean="0"/>
              <a:t>Two Illustrations</a:t>
            </a:r>
            <a:endParaRPr lang="en-US" sz="3200" smtClean="0"/>
          </a:p>
        </p:txBody>
      </p:sp>
      <p:sp>
        <p:nvSpPr>
          <p:cNvPr id="594948" name="Rectangle 4"/>
          <p:cNvSpPr>
            <a:spLocks noChangeArrowheads="1"/>
          </p:cNvSpPr>
          <p:nvPr/>
        </p:nvSpPr>
        <p:spPr bwMode="auto">
          <a:xfrm>
            <a:off x="685800" y="18288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lnSpc>
                <a:spcPct val="90000"/>
              </a:lnSpc>
              <a:spcBef>
                <a:spcPct val="20000"/>
              </a:spcBef>
              <a:buFont typeface="Wingdings" charset="0"/>
              <a:buChar char=""/>
              <a:defRPr/>
            </a:pPr>
            <a:r>
              <a:rPr lang="en-US" sz="3200" b="1" dirty="0">
                <a:effectLst>
                  <a:outerShdw blurRad="50800" dist="76200" dir="2700000" algn="tl" rotWithShape="0">
                    <a:srgbClr val="000000"/>
                  </a:outerShdw>
                </a:effectLst>
                <a:latin typeface="Arial"/>
                <a:cs typeface="Arial"/>
              </a:rPr>
              <a:t>11 When I was a child, I talked like a child, I thought like a child, I reasoned like a child. When I became a </a:t>
            </a:r>
            <a:r>
              <a:rPr lang="en-US" sz="3200" b="1" dirty="0">
                <a:solidFill>
                  <a:srgbClr val="EFFF11"/>
                </a:solidFill>
                <a:effectLst>
                  <a:outerShdw blurRad="50800" dist="76200" dir="2700000" algn="tl" rotWithShape="0">
                    <a:srgbClr val="000000"/>
                  </a:outerShdw>
                </a:effectLst>
                <a:latin typeface="Arial"/>
                <a:cs typeface="Arial"/>
              </a:rPr>
              <a:t>man</a:t>
            </a:r>
            <a:r>
              <a:rPr lang="en-US" sz="3200" b="1" dirty="0">
                <a:effectLst>
                  <a:outerShdw blurRad="50800" dist="76200" dir="2700000" algn="tl" rotWithShape="0">
                    <a:srgbClr val="000000"/>
                  </a:outerShdw>
                </a:effectLst>
                <a:latin typeface="Arial"/>
                <a:cs typeface="Arial"/>
              </a:rPr>
              <a:t>, I put childish ways behind me.</a:t>
            </a:r>
          </a:p>
          <a:p>
            <a:pPr marL="342900" indent="-342900" eaLnBrk="1" hangingPunct="1">
              <a:lnSpc>
                <a:spcPct val="90000"/>
              </a:lnSpc>
              <a:spcBef>
                <a:spcPct val="20000"/>
              </a:spcBef>
              <a:buFont typeface="Wingdings" charset="0"/>
              <a:buChar char=""/>
              <a:defRPr/>
            </a:pPr>
            <a:r>
              <a:rPr lang="en-US" sz="3200" b="1" dirty="0">
                <a:effectLst>
                  <a:outerShdw blurRad="50800" dist="76200" dir="2700000" algn="tl" rotWithShape="0">
                    <a:srgbClr val="000000"/>
                  </a:outerShdw>
                </a:effectLst>
                <a:latin typeface="Arial"/>
                <a:cs typeface="Arial"/>
              </a:rPr>
              <a:t> 12 Now we see but a poor reflection as in a mirror; </a:t>
            </a:r>
            <a:r>
              <a:rPr lang="en-US" sz="3200" b="1" dirty="0">
                <a:solidFill>
                  <a:srgbClr val="EFFF11"/>
                </a:solidFill>
                <a:effectLst>
                  <a:outerShdw blurRad="50800" dist="76200" dir="2700000" algn="tl" rotWithShape="0">
                    <a:srgbClr val="000000"/>
                  </a:outerShdw>
                </a:effectLst>
                <a:latin typeface="Arial"/>
                <a:cs typeface="Arial"/>
              </a:rPr>
              <a:t>then</a:t>
            </a:r>
            <a:r>
              <a:rPr lang="en-US" sz="3200" b="1" dirty="0">
                <a:effectLst>
                  <a:outerShdw blurRad="50800" dist="76200" dir="2700000" algn="tl" rotWithShape="0">
                    <a:srgbClr val="000000"/>
                  </a:outerShdw>
                </a:effectLst>
                <a:latin typeface="Arial"/>
                <a:cs typeface="Arial"/>
              </a:rPr>
              <a:t> we shall see face to face. Now I know in part; </a:t>
            </a:r>
            <a:r>
              <a:rPr lang="en-US" sz="3200" b="1" dirty="0">
                <a:solidFill>
                  <a:srgbClr val="EFFF11"/>
                </a:solidFill>
                <a:effectLst>
                  <a:outerShdw blurRad="50800" dist="76200" dir="2700000" algn="tl" rotWithShape="0">
                    <a:srgbClr val="000000"/>
                  </a:outerShdw>
                </a:effectLst>
                <a:latin typeface="Arial"/>
                <a:cs typeface="Arial"/>
              </a:rPr>
              <a:t>then</a:t>
            </a:r>
            <a:r>
              <a:rPr lang="en-US" sz="3200" b="1" dirty="0">
                <a:effectLst>
                  <a:outerShdw blurRad="50800" dist="76200" dir="2700000" algn="tl" rotWithShape="0">
                    <a:srgbClr val="000000"/>
                  </a:outerShdw>
                </a:effectLst>
                <a:latin typeface="Arial"/>
                <a:cs typeface="Arial"/>
              </a:rPr>
              <a:t> I shall know fully, even as I am fully known.</a:t>
            </a:r>
          </a:p>
        </p:txBody>
      </p:sp>
      <p:sp>
        <p:nvSpPr>
          <p:cNvPr id="594950" name="Rectangle 6"/>
          <p:cNvSpPr>
            <a:spLocks noChangeArrowheads="1"/>
          </p:cNvSpPr>
          <p:nvPr/>
        </p:nvSpPr>
        <p:spPr bwMode="auto">
          <a:xfrm>
            <a:off x="1219200" y="5943600"/>
            <a:ext cx="7772400" cy="762000"/>
          </a:xfrm>
          <a:prstGeom prst="rect">
            <a:avLst/>
          </a:prstGeom>
          <a:noFill/>
          <a:ln>
            <a:noFill/>
          </a:ln>
          <a:effectLst>
            <a:outerShdw blurRad="25400" dist="25399" dir="2700000" algn="ctr" rotWithShape="0">
              <a:schemeClr val="bg1">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r" eaLnBrk="1" hangingPunct="1">
              <a:defRPr/>
            </a:pPr>
            <a:r>
              <a:rPr lang="en-US" sz="3200" i="1">
                <a:solidFill>
                  <a:schemeClr val="tx2"/>
                </a:solidFill>
                <a:latin typeface="Tahoma" charset="0"/>
              </a:rPr>
              <a:t>1 Corinthians 13:11-12 </a:t>
            </a:r>
            <a:r>
              <a:rPr lang="en-US" sz="2000" i="1">
                <a:solidFill>
                  <a:schemeClr val="tx2"/>
                </a:solidFill>
                <a:latin typeface="Tahoma" charset="0"/>
              </a:rPr>
              <a:t>NIV</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4" descr="loveiseternal"/>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144000" cy="746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1682" name="Rectangle 2"/>
          <p:cNvSpPr>
            <a:spLocks noGrp="1" noChangeArrowheads="1"/>
          </p:cNvSpPr>
          <p:nvPr>
            <p:ph type="title"/>
          </p:nvPr>
        </p:nvSpPr>
        <p:spPr>
          <a:xfrm>
            <a:off x="0" y="381000"/>
            <a:ext cx="9144000" cy="1143000"/>
          </a:xfrm>
          <a:effectLst>
            <a:outerShdw blurRad="63500" dist="35921" dir="2700000" algn="ctr" rotWithShape="0">
              <a:srgbClr val="000000">
                <a:alpha val="74998"/>
              </a:srgbClr>
            </a:outerShdw>
          </a:effectLst>
        </p:spPr>
        <p:txBody>
          <a:bodyPr/>
          <a:lstStyle/>
          <a:p>
            <a:pPr eaLnBrk="1" hangingPunct="1">
              <a:defRPr/>
            </a:pPr>
            <a:r>
              <a:rPr lang="en-US" smtClean="0">
                <a:effectLst>
                  <a:outerShdw blurRad="50800" dist="76200" dir="2700000" algn="tl" rotWithShape="0">
                    <a:srgbClr val="000000"/>
                  </a:outerShdw>
                </a:effectLst>
                <a:cs typeface="+mj-cs"/>
              </a:rPr>
              <a:t>Love will outlast even faith and hope (13)</a:t>
            </a:r>
          </a:p>
        </p:txBody>
      </p:sp>
      <p:sp>
        <p:nvSpPr>
          <p:cNvPr id="711683" name="Rectangle 3"/>
          <p:cNvSpPr>
            <a:spLocks noGrp="1" noChangeArrowheads="1"/>
          </p:cNvSpPr>
          <p:nvPr>
            <p:ph type="body" idx="1"/>
          </p:nvPr>
        </p:nvSpPr>
        <p:spPr>
          <a:xfrm>
            <a:off x="0" y="2895600"/>
            <a:ext cx="9144000" cy="3200400"/>
          </a:xfrm>
          <a:effectLst>
            <a:outerShdw blurRad="63500" dist="35921" dir="2700000" algn="ctr" rotWithShape="0">
              <a:srgbClr val="000000">
                <a:alpha val="74998"/>
              </a:srgbClr>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ctr"/>
          <a:lstStyle/>
          <a:p>
            <a:pPr algn="ctr" eaLnBrk="1" hangingPunct="1">
              <a:spcBef>
                <a:spcPct val="0"/>
              </a:spcBef>
              <a:buFontTx/>
              <a:buNone/>
              <a:defRPr/>
            </a:pPr>
            <a:r>
              <a:rPr lang="en-US" altLang="ja-JP" sz="4000" b="1" dirty="0" smtClean="0">
                <a:solidFill>
                  <a:schemeClr val="bg1"/>
                </a:solidFill>
                <a:effectLst>
                  <a:outerShdw blurRad="50800" dist="76200" dir="2700000" algn="tl" rotWithShape="0">
                    <a:srgbClr val="000000"/>
                  </a:outerShdw>
                </a:effectLst>
                <a:cs typeface="+mn-cs"/>
              </a:rPr>
              <a:t>"</a:t>
            </a:r>
            <a:r>
              <a:rPr lang="en-US" sz="4000" b="1" dirty="0" smtClean="0">
                <a:solidFill>
                  <a:schemeClr val="bg1"/>
                </a:solidFill>
                <a:effectLst>
                  <a:outerShdw blurRad="50800" dist="76200" dir="2700000" algn="tl" rotWithShape="0">
                    <a:srgbClr val="000000"/>
                  </a:outerShdw>
                </a:effectLst>
                <a:cs typeface="+mn-cs"/>
              </a:rPr>
              <a:t>Three things will last forever</a:t>
            </a:r>
            <a:br>
              <a:rPr lang="en-US" sz="4000" b="1" dirty="0" smtClean="0">
                <a:solidFill>
                  <a:schemeClr val="bg1"/>
                </a:solidFill>
                <a:effectLst>
                  <a:outerShdw blurRad="50800" dist="76200" dir="2700000" algn="tl" rotWithShape="0">
                    <a:srgbClr val="000000"/>
                  </a:outerShdw>
                </a:effectLst>
                <a:cs typeface="+mn-cs"/>
              </a:rPr>
            </a:br>
            <a:r>
              <a:rPr lang="en-US" sz="4000" b="1" dirty="0" smtClean="0">
                <a:solidFill>
                  <a:schemeClr val="bg1"/>
                </a:solidFill>
                <a:effectLst>
                  <a:outerShdw blurRad="50800" dist="76200" dir="2700000" algn="tl" rotWithShape="0">
                    <a:srgbClr val="000000"/>
                  </a:outerShdw>
                </a:effectLst>
                <a:cs typeface="+mn-cs"/>
              </a:rPr>
              <a:t>–faith, hope, and love–</a:t>
            </a:r>
            <a:br>
              <a:rPr lang="en-US" sz="4000" b="1" dirty="0" smtClean="0">
                <a:solidFill>
                  <a:schemeClr val="bg1"/>
                </a:solidFill>
                <a:effectLst>
                  <a:outerShdw blurRad="50800" dist="76200" dir="2700000" algn="tl" rotWithShape="0">
                    <a:srgbClr val="000000"/>
                  </a:outerShdw>
                </a:effectLst>
                <a:cs typeface="+mn-cs"/>
              </a:rPr>
            </a:br>
            <a:r>
              <a:rPr lang="en-US" sz="4000" b="1" dirty="0" smtClean="0">
                <a:solidFill>
                  <a:schemeClr val="bg1"/>
                </a:solidFill>
                <a:effectLst>
                  <a:outerShdw blurRad="50800" dist="76200" dir="2700000" algn="tl" rotWithShape="0">
                    <a:srgbClr val="000000"/>
                  </a:outerShdw>
                </a:effectLst>
                <a:cs typeface="+mn-cs"/>
              </a:rPr>
              <a:t>and the greatest of these is love.</a:t>
            </a:r>
            <a:r>
              <a:rPr lang="en-US" altLang="ja-JP" sz="4000" b="1" dirty="0" smtClean="0">
                <a:solidFill>
                  <a:schemeClr val="bg1"/>
                </a:solidFill>
                <a:effectLst>
                  <a:outerShdw blurRad="50800" dist="76200" dir="2700000" algn="tl" rotWithShape="0">
                    <a:srgbClr val="000000"/>
                  </a:outerShdw>
                </a:effectLst>
                <a:cs typeface="+mn-cs"/>
              </a:rPr>
              <a:t>"</a:t>
            </a:r>
            <a:endParaRPr lang="en-US" sz="4000" b="1" dirty="0" smtClean="0">
              <a:solidFill>
                <a:schemeClr val="bg1"/>
              </a:solidFill>
              <a:effectLst>
                <a:outerShdw blurRad="50800" dist="76200" dir="2700000" algn="tl" rotWithShape="0">
                  <a:srgbClr val="000000"/>
                </a:outerShdw>
              </a:effectLs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5E2F00"/>
            </a:gs>
          </a:gsLst>
          <a:lin ang="0" scaled="1"/>
        </a:gradFill>
        <a:effectLst/>
      </p:bgPr>
    </p:bg>
    <p:spTree>
      <p:nvGrpSpPr>
        <p:cNvPr id="1" name=""/>
        <p:cNvGrpSpPr/>
        <p:nvPr/>
      </p:nvGrpSpPr>
      <p:grpSpPr>
        <a:xfrm>
          <a:off x="0" y="0"/>
          <a:ext cx="0" cy="0"/>
          <a:chOff x="0" y="0"/>
          <a:chExt cx="0" cy="0"/>
        </a:xfrm>
      </p:grpSpPr>
      <p:pic>
        <p:nvPicPr>
          <p:cNvPr id="186370" name="Picture 2" descr="prayer10"/>
          <p:cNvPicPr>
            <a:picLocks noChangeAspect="1" noChangeArrowheads="1"/>
          </p:cNvPicPr>
          <p:nvPr/>
        </p:nvPicPr>
        <p:blipFill>
          <a:blip r:embed="rId3">
            <a:lum bright="-44000"/>
            <a:extLst>
              <a:ext uri="{28A0092B-C50C-407E-A947-70E740481C1C}">
                <a14:useLocalDpi xmlns:a14="http://schemas.microsoft.com/office/drawing/2010/main"/>
              </a:ext>
            </a:extLst>
          </a:blip>
          <a:srcRect/>
          <a:stretch>
            <a:fillRect/>
          </a:stretch>
        </p:blipFill>
        <p:spPr bwMode="auto">
          <a:xfrm>
            <a:off x="0" y="0"/>
            <a:ext cx="4803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1" name="Picture 13" descr="heart-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6238" y="0"/>
            <a:ext cx="33115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66" name="Text Box 6"/>
          <p:cNvSpPr txBox="1">
            <a:spLocks noChangeArrowheads="1"/>
          </p:cNvSpPr>
          <p:nvPr/>
        </p:nvSpPr>
        <p:spPr bwMode="auto">
          <a:xfrm>
            <a:off x="1104900" y="1965325"/>
            <a:ext cx="6934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dirty="0" smtClean="0">
                <a:solidFill>
                  <a:schemeClr val="bg1"/>
                </a:solidFill>
                <a:effectLst>
                  <a:outerShdw blurRad="50800" dist="88900" dir="2700000" algn="tl" rotWithShape="0">
                    <a:srgbClr val="000000"/>
                  </a:outerShdw>
                </a:effectLst>
                <a:cs typeface="Arial" charset="0"/>
              </a:rPr>
              <a:t>Why must we use our gifts with love?  Because…</a:t>
            </a:r>
          </a:p>
          <a:p>
            <a:pPr eaLnBrk="1" hangingPunct="1">
              <a:defRPr/>
            </a:pPr>
            <a:r>
              <a:rPr lang="en-US" sz="4000" b="1" dirty="0" smtClean="0">
                <a:solidFill>
                  <a:schemeClr val="bg1"/>
                </a:solidFill>
                <a:effectLst>
                  <a:outerShdw blurRad="50800" dist="88900" dir="2700000" algn="tl" rotWithShape="0">
                    <a:srgbClr val="000000"/>
                  </a:outerShdw>
                </a:effectLst>
                <a:cs typeface="Arial" charset="0"/>
              </a:rPr>
              <a:t> </a:t>
            </a:r>
            <a:br>
              <a:rPr lang="en-US" sz="4000" b="1" dirty="0" smtClean="0">
                <a:solidFill>
                  <a:schemeClr val="bg1"/>
                </a:solidFill>
                <a:effectLst>
                  <a:outerShdw blurRad="50800" dist="88900" dir="2700000" algn="tl" rotWithShape="0">
                    <a:srgbClr val="000000"/>
                  </a:outerShdw>
                </a:effectLst>
                <a:cs typeface="Arial" charset="0"/>
              </a:rPr>
            </a:br>
            <a:r>
              <a:rPr lang="en-US" sz="4000" b="1" dirty="0" smtClean="0">
                <a:solidFill>
                  <a:schemeClr val="bg1"/>
                </a:solidFill>
                <a:effectLst>
                  <a:outerShdw blurRad="50800" dist="88900" dir="2700000" algn="tl" rotWithShape="0">
                    <a:srgbClr val="000000"/>
                  </a:outerShdw>
                </a:effectLst>
                <a:cs typeface="Arial" charset="0"/>
              </a:rPr>
              <a:t>love is </a:t>
            </a:r>
            <a:r>
              <a:rPr lang="en-US" sz="4000" b="1" dirty="0" smtClean="0">
                <a:solidFill>
                  <a:srgbClr val="FFFF00"/>
                </a:solidFill>
                <a:effectLst>
                  <a:outerShdw blurRad="50800" dist="88900" dir="2700000" algn="tl" rotWithShape="0">
                    <a:srgbClr val="000000"/>
                  </a:outerShdw>
                </a:effectLst>
                <a:cs typeface="Arial" charset="0"/>
              </a:rPr>
              <a:t>superior</a:t>
            </a:r>
            <a:r>
              <a:rPr lang="en-US" sz="4000" b="1" dirty="0" smtClean="0">
                <a:solidFill>
                  <a:schemeClr val="bg1"/>
                </a:solidFill>
                <a:effectLst>
                  <a:outerShdw blurRad="50800" dist="88900" dir="2700000" algn="tl" rotWithShape="0">
                    <a:srgbClr val="000000"/>
                  </a:outerShdw>
                </a:effectLst>
                <a:cs typeface="Arial" charset="0"/>
              </a:rPr>
              <a:t> to gifts, love </a:t>
            </a:r>
            <a:r>
              <a:rPr lang="en-US" sz="4000" b="1" dirty="0" smtClean="0">
                <a:solidFill>
                  <a:srgbClr val="FFFF00"/>
                </a:solidFill>
                <a:effectLst>
                  <a:outerShdw blurRad="50800" dist="88900" dir="2700000" algn="tl" rotWithShape="0">
                    <a:srgbClr val="000000"/>
                  </a:outerShdw>
                </a:effectLst>
                <a:cs typeface="Arial" charset="0"/>
              </a:rPr>
              <a:t>benefits</a:t>
            </a:r>
            <a:r>
              <a:rPr lang="en-US" sz="4000" b="1" dirty="0" smtClean="0">
                <a:solidFill>
                  <a:schemeClr val="bg1"/>
                </a:solidFill>
                <a:effectLst>
                  <a:outerShdw blurRad="50800" dist="88900" dir="2700000" algn="tl" rotWithShape="0">
                    <a:srgbClr val="000000"/>
                  </a:outerShdw>
                </a:effectLst>
                <a:cs typeface="Arial" charset="0"/>
              </a:rPr>
              <a:t> others, and love </a:t>
            </a:r>
            <a:r>
              <a:rPr lang="en-US" sz="4000" b="1" dirty="0" smtClean="0">
                <a:solidFill>
                  <a:srgbClr val="FFFF00"/>
                </a:solidFill>
                <a:effectLst>
                  <a:outerShdw blurRad="50800" dist="88900" dir="2700000" algn="tl" rotWithShape="0">
                    <a:srgbClr val="000000"/>
                  </a:outerShdw>
                </a:effectLst>
                <a:cs typeface="Arial" charset="0"/>
              </a:rPr>
              <a:t>outlasts</a:t>
            </a:r>
            <a:r>
              <a:rPr lang="en-US" sz="4000" b="1" dirty="0" smtClean="0">
                <a:solidFill>
                  <a:schemeClr val="bg1"/>
                </a:solidFill>
                <a:effectLst>
                  <a:outerShdw blurRad="50800" dist="88900" dir="2700000" algn="tl" rotWithShape="0">
                    <a:srgbClr val="000000"/>
                  </a:outerShdw>
                </a:effectLst>
                <a:cs typeface="Arial" charset="0"/>
              </a:rPr>
              <a:t> gifts </a:t>
            </a:r>
          </a:p>
        </p:txBody>
      </p:sp>
      <p:sp>
        <p:nvSpPr>
          <p:cNvPr id="527363" name="Rectangle 3"/>
          <p:cNvSpPr>
            <a:spLocks noGrp="1" noChangeArrowheads="1"/>
          </p:cNvSpPr>
          <p:nvPr>
            <p:ph type="ctrTitle"/>
          </p:nvPr>
        </p:nvSpPr>
        <p:spPr>
          <a:xfrm>
            <a:off x="152400" y="762000"/>
            <a:ext cx="8839200" cy="685800"/>
          </a:xfrm>
        </p:spPr>
        <p:txBody>
          <a:bodyPr/>
          <a:lstStyle/>
          <a:p>
            <a:pPr eaLnBrk="1" hangingPunct="1">
              <a:defRPr/>
            </a:pPr>
            <a:r>
              <a:rPr lang="en-US" sz="5400" dirty="0" smtClean="0">
                <a:effectLst>
                  <a:outerShdw blurRad="50800" dist="88900" dir="2700000" algn="tl" rotWithShape="0">
                    <a:srgbClr val="000000"/>
                  </a:outerShdw>
                </a:effectLst>
                <a:cs typeface="+mj-cs"/>
              </a:rPr>
              <a:t>Main Idea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7366">
                                            <p:txEl>
                                              <p:pRg st="0" end="0"/>
                                            </p:txEl>
                                          </p:spTgt>
                                        </p:tgtEl>
                                        <p:attrNameLst>
                                          <p:attrName>style.visibility</p:attrName>
                                        </p:attrNameLst>
                                      </p:cBhvr>
                                      <p:to>
                                        <p:strVal val="visible"/>
                                      </p:to>
                                    </p:set>
                                    <p:animEffect transition="in" filter="dissolve">
                                      <p:cBhvr>
                                        <p:cTn id="7" dur="500"/>
                                        <p:tgtEl>
                                          <p:spTgt spid="5273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7366">
                                            <p:txEl>
                                              <p:pRg st="1" end="1"/>
                                            </p:txEl>
                                          </p:spTgt>
                                        </p:tgtEl>
                                        <p:attrNameLst>
                                          <p:attrName>style.visibility</p:attrName>
                                        </p:attrNameLst>
                                      </p:cBhvr>
                                      <p:to>
                                        <p:strVal val="visible"/>
                                      </p:to>
                                    </p:set>
                                    <p:animEffect transition="in" filter="dissolve">
                                      <p:cBhvr>
                                        <p:cTn id="12" dur="500"/>
                                        <p:tgtEl>
                                          <p:spTgt spid="5273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6"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pic>
        <p:nvPicPr>
          <p:cNvPr id="188418" name="Picture 3" descr="loveislif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00" y="0"/>
            <a:ext cx="697230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idx="4294967295"/>
          </p:nvPr>
        </p:nvSpPr>
        <p:spPr/>
        <p:txBody>
          <a:bodyPr/>
          <a:lstStyle/>
          <a:p>
            <a:pPr eaLnBrk="1" hangingPunct="1">
              <a:defRPr/>
            </a:pPr>
            <a:r>
              <a:rPr lang="en-US" sz="4400" b="0" smtClean="0">
                <a:cs typeface="+mj-cs"/>
              </a:rPr>
              <a:t>How are you at loving others?</a:t>
            </a:r>
            <a:endParaRPr lang="en-US" smtClean="0">
              <a:cs typeface="+mj-cs"/>
            </a:endParaRPr>
          </a:p>
        </p:txBody>
      </p:sp>
      <p:pic>
        <p:nvPicPr>
          <p:cNvPr id="190466" name="Picture 4" descr="love_so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7913" y="1676400"/>
            <a:ext cx="6986587"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23942" name="Rectangle 6"/>
          <p:cNvSpPr>
            <a:spLocks noGrp="1" noChangeArrowheads="1"/>
          </p:cNvSpPr>
          <p:nvPr>
            <p:ph type="title"/>
          </p:nvPr>
        </p:nvSpPr>
        <p:spPr>
          <a:xfrm>
            <a:off x="0" y="115888"/>
            <a:ext cx="9180513" cy="1066800"/>
          </a:xfrm>
          <a:effectLst>
            <a:outerShdw blurRad="63500" dist="35921" dir="2700000" algn="ctr" rotWithShape="0">
              <a:schemeClr val="tx1">
                <a:alpha val="74998"/>
              </a:schemeClr>
            </a:outerShdw>
          </a:effectLst>
        </p:spPr>
        <p:txBody>
          <a:bodyPr/>
          <a:lstStyle/>
          <a:p>
            <a:pPr eaLnBrk="1" hangingPunct="1">
              <a:defRPr/>
            </a:pPr>
            <a:r>
              <a:rPr lang="en-US" sz="4400" dirty="0" smtClean="0">
                <a:latin typeface="Copperplate Gothic Light" charset="0"/>
                <a:cs typeface="+mj-cs"/>
              </a:rPr>
              <a:t>Overview of 1 Cor. 12–14</a:t>
            </a:r>
            <a:endParaRPr lang="en-US" sz="3600" dirty="0" smtClean="0">
              <a:latin typeface="Copperplate Gothic Light" charset="0"/>
              <a:cs typeface="+mj-cs"/>
            </a:endParaRPr>
          </a:p>
        </p:txBody>
      </p:sp>
      <p:sp>
        <p:nvSpPr>
          <p:cNvPr id="423952" name="Rectangle 16"/>
          <p:cNvSpPr>
            <a:spLocks noChangeArrowheads="1"/>
          </p:cNvSpPr>
          <p:nvPr/>
        </p:nvSpPr>
        <p:spPr bwMode="auto">
          <a:xfrm>
            <a:off x="34925" y="2133600"/>
            <a:ext cx="4681538" cy="3240088"/>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defRPr/>
            </a:pPr>
            <a:r>
              <a:rPr lang="en-US" sz="3600" b="1" u="sng" dirty="0">
                <a:solidFill>
                  <a:schemeClr val="bg1"/>
                </a:solidFill>
                <a:latin typeface="Arial"/>
              </a:rPr>
              <a:t>1 Cor. 12</a:t>
            </a:r>
          </a:p>
          <a:p>
            <a:pPr eaLnBrk="1" hangingPunct="1">
              <a:defRPr/>
            </a:pPr>
            <a:r>
              <a:rPr lang="en-US" sz="3600" b="1" dirty="0">
                <a:solidFill>
                  <a:schemeClr val="bg1"/>
                </a:solidFill>
                <a:latin typeface="Arial"/>
              </a:rPr>
              <a:t>•</a:t>
            </a:r>
            <a:r>
              <a:rPr lang="en-US" sz="3600" b="1" dirty="0">
                <a:solidFill>
                  <a:schemeClr val="bg1"/>
                </a:solidFill>
                <a:latin typeface="Copperplate Gothic Light" charset="0"/>
              </a:rPr>
              <a:t> </a:t>
            </a:r>
            <a:r>
              <a:rPr lang="en-US" sz="3600" b="1" dirty="0">
                <a:solidFill>
                  <a:schemeClr val="bg1"/>
                </a:solidFill>
                <a:latin typeface="Copperplate Gothic Light" charset="0"/>
              </a:rPr>
              <a:t>Intro</a:t>
            </a:r>
            <a:br>
              <a:rPr lang="en-US" sz="3600" b="1" dirty="0">
                <a:solidFill>
                  <a:schemeClr val="bg1"/>
                </a:solidFill>
                <a:latin typeface="Copperplate Gothic Light" charset="0"/>
              </a:rPr>
            </a:br>
            <a:r>
              <a:rPr lang="en-US" sz="3600" b="1" dirty="0">
                <a:solidFill>
                  <a:schemeClr val="bg1"/>
                </a:solidFill>
                <a:latin typeface="Arial"/>
              </a:rPr>
              <a:t>•</a:t>
            </a:r>
            <a:r>
              <a:rPr lang="en-US" sz="3600" b="1" dirty="0">
                <a:solidFill>
                  <a:schemeClr val="bg1"/>
                </a:solidFill>
                <a:latin typeface="Copperplate Gothic Light" charset="0"/>
              </a:rPr>
              <a:t> Speaking Gifts</a:t>
            </a:r>
            <a:br>
              <a:rPr lang="en-US" sz="3600" b="1" dirty="0">
                <a:solidFill>
                  <a:schemeClr val="bg1"/>
                </a:solidFill>
                <a:latin typeface="Copperplate Gothic Light" charset="0"/>
              </a:rPr>
            </a:br>
            <a:r>
              <a:rPr lang="en-US" sz="3600" b="1" dirty="0">
                <a:solidFill>
                  <a:schemeClr val="bg1"/>
                </a:solidFill>
                <a:latin typeface="Arial"/>
              </a:rPr>
              <a:t>•</a:t>
            </a:r>
            <a:r>
              <a:rPr lang="en-US" sz="3600" b="1" dirty="0">
                <a:solidFill>
                  <a:schemeClr val="bg1"/>
                </a:solidFill>
                <a:latin typeface="Copperplate Gothic Light" charset="0"/>
              </a:rPr>
              <a:t> Serving Gifts</a:t>
            </a:r>
            <a:br>
              <a:rPr lang="en-US" sz="3600" b="1" dirty="0">
                <a:solidFill>
                  <a:schemeClr val="bg1"/>
                </a:solidFill>
                <a:latin typeface="Copperplate Gothic Light" charset="0"/>
              </a:rPr>
            </a:br>
            <a:r>
              <a:rPr lang="en-US" sz="3600" b="1" dirty="0">
                <a:solidFill>
                  <a:schemeClr val="bg1"/>
                </a:solidFill>
                <a:latin typeface="Arial"/>
              </a:rPr>
              <a:t>• </a:t>
            </a:r>
            <a:r>
              <a:rPr lang="en-US" sz="3600" b="1" dirty="0">
                <a:solidFill>
                  <a:schemeClr val="bg1"/>
                </a:solidFill>
                <a:latin typeface="Copperplate Gothic Light" charset="0"/>
              </a:rPr>
              <a:t>Unity &amp; Diversity</a:t>
            </a:r>
            <a:endParaRPr lang="en-US" sz="2800" b="1" dirty="0">
              <a:solidFill>
                <a:schemeClr val="bg1"/>
              </a:solidFill>
              <a:latin typeface="Copperplate Gothic Light" charset="0"/>
            </a:endParaRPr>
          </a:p>
        </p:txBody>
      </p:sp>
      <p:grpSp>
        <p:nvGrpSpPr>
          <p:cNvPr id="2" name="Group 1"/>
          <p:cNvGrpSpPr>
            <a:grpSpLocks/>
          </p:cNvGrpSpPr>
          <p:nvPr/>
        </p:nvGrpSpPr>
        <p:grpSpPr bwMode="auto">
          <a:xfrm>
            <a:off x="3754438" y="1703388"/>
            <a:ext cx="2401887" cy="3670300"/>
            <a:chOff x="3753718" y="1703437"/>
            <a:chExt cx="2402458" cy="3669779"/>
          </a:xfrm>
        </p:grpSpPr>
        <p:pic>
          <p:nvPicPr>
            <p:cNvPr id="89094" name="Picture 13" descr="heart-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3718" y="1703437"/>
              <a:ext cx="2330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6"/>
            <p:cNvSpPr>
              <a:spLocks noChangeArrowheads="1"/>
            </p:cNvSpPr>
            <p:nvPr/>
          </p:nvSpPr>
          <p:spPr bwMode="auto">
            <a:xfrm>
              <a:off x="3996663" y="2133588"/>
              <a:ext cx="2159513" cy="3239628"/>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defRPr/>
              </a:pPr>
              <a:r>
                <a:rPr lang="en-US" sz="3600" b="1" u="sng" dirty="0">
                  <a:solidFill>
                    <a:schemeClr val="bg1"/>
                  </a:solidFill>
                  <a:latin typeface="Arial"/>
                </a:rPr>
                <a:t>1 Cor. 13</a:t>
              </a:r>
            </a:p>
            <a:p>
              <a:pPr eaLnBrk="1" hangingPunct="1">
                <a:defRPr/>
              </a:pPr>
              <a:r>
                <a:rPr lang="en-US" sz="3600" b="1" dirty="0">
                  <a:solidFill>
                    <a:schemeClr val="bg1"/>
                  </a:solidFill>
                  <a:latin typeface="Arial"/>
                </a:rPr>
                <a:t>•</a:t>
              </a:r>
              <a:r>
                <a:rPr lang="en-US" sz="3600" b="1" dirty="0">
                  <a:solidFill>
                    <a:schemeClr val="bg1"/>
                  </a:solidFill>
                  <a:latin typeface="Copperplate Gothic Light" charset="0"/>
                </a:rPr>
                <a:t> Love</a:t>
              </a:r>
              <a:endParaRPr lang="en-US" sz="2800" b="1" dirty="0">
                <a:solidFill>
                  <a:schemeClr val="bg1"/>
                </a:solidFill>
                <a:latin typeface="Copperplate Gothic Light" charset="0"/>
              </a:endParaRPr>
            </a:p>
          </p:txBody>
        </p:sp>
      </p:grpSp>
      <p:sp>
        <p:nvSpPr>
          <p:cNvPr id="5" name="Rectangle 16"/>
          <p:cNvSpPr>
            <a:spLocks noChangeArrowheads="1"/>
          </p:cNvSpPr>
          <p:nvPr/>
        </p:nvSpPr>
        <p:spPr bwMode="auto">
          <a:xfrm>
            <a:off x="6156325" y="2133600"/>
            <a:ext cx="3024188" cy="3240088"/>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defRPr/>
            </a:pPr>
            <a:r>
              <a:rPr lang="en-US" sz="3600" b="1" u="sng" dirty="0">
                <a:solidFill>
                  <a:schemeClr val="bg1"/>
                </a:solidFill>
                <a:latin typeface="Arial"/>
              </a:rPr>
              <a:t>1 Cor. 14</a:t>
            </a:r>
          </a:p>
          <a:p>
            <a:pPr eaLnBrk="1" hangingPunct="1">
              <a:defRPr/>
            </a:pPr>
            <a:r>
              <a:rPr lang="en-US" sz="3600" b="1" dirty="0">
                <a:solidFill>
                  <a:schemeClr val="bg1"/>
                </a:solidFill>
                <a:latin typeface="Arial"/>
              </a:rPr>
              <a:t>•</a:t>
            </a:r>
            <a:r>
              <a:rPr lang="en-US" sz="3600" b="1" dirty="0">
                <a:solidFill>
                  <a:schemeClr val="bg1"/>
                </a:solidFill>
                <a:latin typeface="Copperplate Gothic Light" charset="0"/>
              </a:rPr>
              <a:t> Prophecy</a:t>
            </a:r>
          </a:p>
          <a:p>
            <a:pPr eaLnBrk="1" hangingPunct="1">
              <a:defRPr/>
            </a:pPr>
            <a:r>
              <a:rPr lang="en-US" sz="3600" b="1" dirty="0">
                <a:solidFill>
                  <a:schemeClr val="bg1"/>
                </a:solidFill>
                <a:latin typeface="Arial"/>
              </a:rPr>
              <a:t>•</a:t>
            </a:r>
            <a:r>
              <a:rPr lang="en-US" sz="3600" b="1" dirty="0">
                <a:solidFill>
                  <a:schemeClr val="bg1"/>
                </a:solidFill>
                <a:latin typeface="Copperplate Gothic Light" charset="0"/>
              </a:rPr>
              <a:t> </a:t>
            </a:r>
            <a:r>
              <a:rPr lang="en-US" sz="3600" b="1" dirty="0">
                <a:solidFill>
                  <a:schemeClr val="bg1"/>
                </a:solidFill>
                <a:latin typeface="Copperplate Gothic Light" charset="0"/>
              </a:rPr>
              <a:t>Tongues</a:t>
            </a:r>
            <a:endParaRPr lang="en-US" sz="2800" b="1" dirty="0">
              <a:solidFill>
                <a:schemeClr val="bg1"/>
              </a:solidFill>
              <a:latin typeface="Copperplate Gothic Light"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bg1"/>
                </a:solidFill>
              </a:rPr>
              <a:t>Motive is Everything</a:t>
            </a:r>
            <a:endParaRPr lang="en-US" sz="1800" b="1" smtClean="0">
              <a:solidFill>
                <a:schemeClr val="bg1"/>
              </a:solidFill>
            </a:endParaRPr>
          </a:p>
        </p:txBody>
      </p:sp>
      <p:sp>
        <p:nvSpPr>
          <p:cNvPr id="421891" name="Rectangle 3"/>
          <p:cNvSpPr>
            <a:spLocks noChangeArrowheads="1"/>
          </p:cNvSpPr>
          <p:nvPr/>
        </p:nvSpPr>
        <p:spPr bwMode="auto">
          <a:xfrm>
            <a:off x="304800" y="2057400"/>
            <a:ext cx="8534400" cy="45720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r>
              <a:rPr lang="en-US" altLang="ja-JP" sz="4000" b="1" dirty="0">
                <a:solidFill>
                  <a:schemeClr val="bg1"/>
                </a:solidFill>
                <a:latin typeface="Arial"/>
              </a:rPr>
              <a:t>"</a:t>
            </a:r>
            <a:r>
              <a:rPr lang="en-US" sz="4000" b="1" dirty="0">
                <a:solidFill>
                  <a:schemeClr val="bg1"/>
                </a:solidFill>
              </a:rPr>
              <a:t>Ask </a:t>
            </a:r>
            <a:r>
              <a:rPr lang="en-US" sz="4000" b="1" i="1" dirty="0">
                <a:solidFill>
                  <a:srgbClr val="FFFF00"/>
                </a:solidFill>
              </a:rPr>
              <a:t>not</a:t>
            </a:r>
            <a:r>
              <a:rPr lang="en-US" sz="4000" b="1" dirty="0">
                <a:solidFill>
                  <a:schemeClr val="bg1"/>
                </a:solidFill>
              </a:rPr>
              <a:t> </a:t>
            </a:r>
            <a:r>
              <a:rPr lang="en-US" sz="4000" b="1" i="1" dirty="0">
                <a:solidFill>
                  <a:srgbClr val="FFFF00"/>
                </a:solidFill>
              </a:rPr>
              <a:t>what</a:t>
            </a:r>
            <a:r>
              <a:rPr lang="en-US" sz="4000" b="1" dirty="0">
                <a:solidFill>
                  <a:schemeClr val="bg1"/>
                </a:solidFill>
              </a:rPr>
              <a:t> a man does to determine whether his work is sacred or secular.  Ask </a:t>
            </a:r>
            <a:r>
              <a:rPr lang="en-US" sz="4000" b="1" i="1" dirty="0">
                <a:solidFill>
                  <a:srgbClr val="FFFF00"/>
                </a:solidFill>
              </a:rPr>
              <a:t>why</a:t>
            </a:r>
            <a:r>
              <a:rPr lang="en-US" sz="4000" b="1" dirty="0">
                <a:solidFill>
                  <a:schemeClr val="bg1"/>
                </a:solidFill>
              </a:rPr>
              <a:t> he does it.  The motive is everything.  Let a man sanctify the Lord God in his heart and he can thereafter do no secular </a:t>
            </a:r>
            <a:r>
              <a:rPr lang="en-US" sz="4000" b="1" dirty="0">
                <a:solidFill>
                  <a:schemeClr val="bg1"/>
                </a:solidFill>
              </a:rPr>
              <a:t>act</a:t>
            </a:r>
            <a:r>
              <a:rPr lang="en-US" altLang="ja-JP" sz="4000" b="1" dirty="0">
                <a:solidFill>
                  <a:schemeClr val="bg1"/>
                </a:solidFill>
                <a:latin typeface="Arial"/>
              </a:rPr>
              <a:t>"</a:t>
            </a:r>
            <a:r>
              <a:rPr lang="en-US" sz="4000" b="1" dirty="0">
                <a:solidFill>
                  <a:schemeClr val="bg1"/>
                </a:solidFill>
              </a:rPr>
              <a:t> –– </a:t>
            </a:r>
            <a:r>
              <a:rPr lang="en-US" sz="4000" b="1" dirty="0">
                <a:solidFill>
                  <a:schemeClr val="bg1"/>
                </a:solidFill>
              </a:rPr>
              <a:t>A.W. </a:t>
            </a:r>
            <a:r>
              <a:rPr lang="en-US" sz="4000" b="1" dirty="0" err="1">
                <a:solidFill>
                  <a:schemeClr val="bg1"/>
                </a:solidFill>
              </a:rPr>
              <a:t>Tozer</a:t>
            </a:r>
            <a:endParaRPr lang="en-US" sz="4000" b="1" dirty="0">
              <a:solidFill>
                <a:schemeClr val="bg1"/>
              </a:solidFill>
            </a:endParaRPr>
          </a:p>
        </p:txBody>
      </p:sp>
      <p:pic>
        <p:nvPicPr>
          <p:cNvPr id="194564" name="Picture 4" descr="lovehe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644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94323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36513" y="-100013"/>
            <a:ext cx="9251951" cy="1143001"/>
          </a:xfrm>
          <a:solidFill>
            <a:srgbClr val="000000"/>
          </a:solidFill>
        </p:spPr>
        <p:txBody>
          <a:bodyPr/>
          <a:lstStyle/>
          <a:p>
            <a:r>
              <a:rPr lang="en-US">
                <a:solidFill>
                  <a:srgbClr val="FFFFFF"/>
                </a:solidFill>
                <a:latin typeface="Apple Chancery" charset="0"/>
                <a:ea typeface="Osaka" charset="0"/>
                <a:cs typeface="Apple Chancery" charset="0"/>
              </a:rPr>
              <a:t>The Fruit of the Spirit</a:t>
            </a:r>
          </a:p>
        </p:txBody>
      </p:sp>
      <p:pic>
        <p:nvPicPr>
          <p:cNvPr id="91138" name="Picture 2" descr="fruit of Spiri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1014413"/>
            <a:ext cx="9174163"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xliii</a:t>
            </a:r>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descr="spiritual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8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Title 1"/>
          <p:cNvSpPr>
            <a:spLocks noGrp="1"/>
          </p:cNvSpPr>
          <p:nvPr>
            <p:ph type="title"/>
          </p:nvPr>
        </p:nvSpPr>
        <p:spPr>
          <a:xfrm>
            <a:off x="323850" y="5876925"/>
            <a:ext cx="7772400" cy="865188"/>
          </a:xfrm>
        </p:spPr>
        <p:txBody>
          <a:bodyPr/>
          <a:lstStyle/>
          <a:p>
            <a:r>
              <a:rPr lang="en-US">
                <a:solidFill>
                  <a:srgbClr val="FFFFFF"/>
                </a:solidFill>
                <a:latin typeface="Arial" charset="0"/>
                <a:ea typeface="Osaka" charset="0"/>
                <a:cs typeface="Osaka" charset="0"/>
              </a:rPr>
              <a:t>Gifts versus Fruit of the Spirit</a:t>
            </a:r>
          </a:p>
        </p:txBody>
      </p:sp>
      <p:sp>
        <p:nvSpPr>
          <p:cNvPr id="92163"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a:t>
            </a:r>
            <a:endParaRPr lang="en-US">
              <a:solidFill>
                <a:srgbClr val="FFFFFF"/>
              </a:solidFill>
            </a:endParaRPr>
          </a:p>
        </p:txBody>
      </p:sp>
      <p:graphicFrame>
        <p:nvGraphicFramePr>
          <p:cNvPr id="6" name="Group 46"/>
          <p:cNvGraphicFramePr>
            <a:graphicFrameLocks/>
          </p:cNvGraphicFramePr>
          <p:nvPr/>
        </p:nvGraphicFramePr>
        <p:xfrm>
          <a:off x="107950" y="333375"/>
          <a:ext cx="8223250" cy="4111628"/>
        </p:xfrm>
        <a:graphic>
          <a:graphicData uri="http://schemas.openxmlformats.org/drawingml/2006/table">
            <a:tbl>
              <a:tblPr/>
              <a:tblGrid>
                <a:gridCol w="4111625"/>
                <a:gridCol w="4111625"/>
              </a:tblGrid>
              <a:tr h="822959">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smtClean="0">
                          <a:solidFill>
                            <a:srgbClr val="FFFFFF"/>
                          </a:solidFill>
                          <a:effectLst/>
                          <a:latin typeface="Arial"/>
                          <a:ea typeface="Times New Roman"/>
                          <a:cs typeface="Arial"/>
                        </a:rPr>
                        <a:t>Gifts</a:t>
                      </a:r>
                      <a:endParaRPr lang="en-US" sz="3600" b="1" dirty="0">
                        <a:solidFill>
                          <a:srgbClr val="FFFFFF"/>
                        </a:solidFill>
                        <a:effectLst/>
                        <a:latin typeface="Arial"/>
                        <a:ea typeface="Times New Roman"/>
                        <a:cs typeface="Arial"/>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smtClean="0">
                          <a:solidFill>
                            <a:srgbClr val="FFFFFF"/>
                          </a:solidFill>
                          <a:effectLst/>
                          <a:latin typeface="Arial"/>
                          <a:ea typeface="Times New Roman"/>
                          <a:cs typeface="Arial"/>
                        </a:rPr>
                        <a:t>Fruit</a:t>
                      </a:r>
                      <a:endParaRPr lang="en-US" sz="3600" b="1" dirty="0">
                        <a:solidFill>
                          <a:srgbClr val="FFFFFF"/>
                        </a:solidFill>
                        <a:effectLst/>
                        <a:latin typeface="Arial"/>
                        <a:ea typeface="Times New Roman"/>
                        <a:cs typeface="Arial"/>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Abilities</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Christ-likeness</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Relate to service</a:t>
                      </a:r>
                      <a:endParaRPr lang="en-US" sz="2400" b="1">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Relate to character</a:t>
                      </a:r>
                      <a:endParaRPr lang="en-US" sz="2400" b="1">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Means to an end</a:t>
                      </a:r>
                      <a:endParaRPr lang="en-US" sz="2400" b="1">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The end itself</a:t>
                      </a:r>
                      <a:endParaRPr lang="en-US" sz="2400" b="1">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What a Christian has</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What a Christian is</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2184"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1619250"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5"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925" y="0"/>
            <a:ext cx="12969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descr="spiritual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8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itle 1"/>
          <p:cNvSpPr>
            <a:spLocks noGrp="1"/>
          </p:cNvSpPr>
          <p:nvPr>
            <p:ph type="title"/>
          </p:nvPr>
        </p:nvSpPr>
        <p:spPr>
          <a:xfrm>
            <a:off x="323850" y="5876925"/>
            <a:ext cx="7772400" cy="865188"/>
          </a:xfrm>
        </p:spPr>
        <p:txBody>
          <a:bodyPr/>
          <a:lstStyle/>
          <a:p>
            <a:r>
              <a:rPr lang="en-US">
                <a:solidFill>
                  <a:srgbClr val="FFFFFF"/>
                </a:solidFill>
                <a:latin typeface="Arial" charset="0"/>
                <a:ea typeface="Osaka" charset="0"/>
                <a:cs typeface="Osaka" charset="0"/>
              </a:rPr>
              <a:t>Gifts versus Fruit of the Spirit</a:t>
            </a:r>
          </a:p>
        </p:txBody>
      </p:sp>
      <p:sp>
        <p:nvSpPr>
          <p:cNvPr id="93187"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a:t>
            </a:r>
            <a:endParaRPr lang="en-US">
              <a:solidFill>
                <a:srgbClr val="FFFFFF"/>
              </a:solidFill>
            </a:endParaRPr>
          </a:p>
        </p:txBody>
      </p:sp>
      <p:graphicFrame>
        <p:nvGraphicFramePr>
          <p:cNvPr id="6" name="Group 46"/>
          <p:cNvGraphicFramePr>
            <a:graphicFrameLocks/>
          </p:cNvGraphicFramePr>
          <p:nvPr/>
        </p:nvGraphicFramePr>
        <p:xfrm>
          <a:off x="107950" y="333375"/>
          <a:ext cx="8223250" cy="4854577"/>
        </p:xfrm>
        <a:graphic>
          <a:graphicData uri="http://schemas.openxmlformats.org/drawingml/2006/table">
            <a:tbl>
              <a:tblPr/>
              <a:tblGrid>
                <a:gridCol w="4111625"/>
                <a:gridCol w="4111625"/>
              </a:tblGrid>
              <a:tr h="822960">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smtClean="0">
                          <a:solidFill>
                            <a:srgbClr val="FFFFFF"/>
                          </a:solidFill>
                          <a:effectLst/>
                          <a:latin typeface="Arial"/>
                          <a:ea typeface="Times New Roman"/>
                          <a:cs typeface="Arial"/>
                        </a:rPr>
                        <a:t>Gifts</a:t>
                      </a:r>
                      <a:endParaRPr lang="en-US" sz="3600" b="1" dirty="0">
                        <a:solidFill>
                          <a:srgbClr val="FFFFFF"/>
                        </a:solidFill>
                        <a:effectLst/>
                        <a:latin typeface="Arial"/>
                        <a:ea typeface="Times New Roman"/>
                        <a:cs typeface="Arial"/>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smtClean="0">
                          <a:solidFill>
                            <a:srgbClr val="FFFFFF"/>
                          </a:solidFill>
                          <a:effectLst/>
                          <a:latin typeface="Arial"/>
                          <a:ea typeface="Times New Roman"/>
                          <a:cs typeface="Arial"/>
                        </a:rPr>
                        <a:t>Fruit</a:t>
                      </a:r>
                      <a:endParaRPr lang="en-US" sz="3600" b="1" dirty="0">
                        <a:solidFill>
                          <a:srgbClr val="FFFFFF"/>
                        </a:solidFill>
                        <a:effectLst/>
                        <a:latin typeface="Arial"/>
                        <a:ea typeface="Times New Roman"/>
                        <a:cs typeface="Arial"/>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04919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Plural: many</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Singular: one (love</a:t>
                      </a:r>
                      <a:r>
                        <a:rPr lang="en-US" sz="2800" b="1" dirty="0" smtClean="0">
                          <a:effectLst/>
                          <a:latin typeface="Arial"/>
                          <a:ea typeface="Times New Roman"/>
                          <a:cs typeface="Times New Roman"/>
                        </a:rPr>
                        <a:t>)</a:t>
                      </a: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068">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Often misused in the church</a:t>
                      </a:r>
                      <a:endParaRPr lang="en-US" sz="2800" b="1" dirty="0">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Rarely misused in the church</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068">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No believer </a:t>
                      </a:r>
                      <a:r>
                        <a:rPr lang="en-US" sz="2800" b="1" dirty="0" smtClean="0">
                          <a:effectLst/>
                          <a:latin typeface="Arial"/>
                          <a:ea typeface="Times New Roman"/>
                          <a:cs typeface="Times New Roman"/>
                        </a:rPr>
                        <a:t/>
                      </a:r>
                      <a:br>
                        <a:rPr lang="en-US" sz="2800" b="1" dirty="0" smtClean="0">
                          <a:effectLst/>
                          <a:latin typeface="Arial"/>
                          <a:ea typeface="Times New Roman"/>
                          <a:cs typeface="Times New Roman"/>
                        </a:rPr>
                      </a:br>
                      <a:r>
                        <a:rPr lang="en-US" sz="2800" b="1" dirty="0" smtClean="0">
                          <a:effectLst/>
                          <a:latin typeface="Arial"/>
                          <a:ea typeface="Times New Roman"/>
                          <a:cs typeface="Times New Roman"/>
                        </a:rPr>
                        <a:t>possesses </a:t>
                      </a:r>
                      <a:r>
                        <a:rPr lang="en-US" sz="2800" b="1" dirty="0">
                          <a:effectLst/>
                          <a:latin typeface="Arial"/>
                          <a:ea typeface="Times New Roman"/>
                          <a:cs typeface="Times New Roman"/>
                        </a:rPr>
                        <a:t>all</a:t>
                      </a:r>
                      <a:endParaRPr lang="en-US" sz="2800" b="1" dirty="0">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Every believer should strive for all</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284">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Will cease (temporary)</a:t>
                      </a:r>
                      <a:endParaRPr lang="en-US" sz="2800" b="1">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Will last (</a:t>
                      </a:r>
                      <a:r>
                        <a:rPr lang="en-US" sz="2800" b="1" kern="1200" dirty="0">
                          <a:solidFill>
                            <a:schemeClr val="tx1"/>
                          </a:solidFill>
                          <a:effectLst/>
                          <a:latin typeface="Arial"/>
                          <a:ea typeface="Times New Roman"/>
                          <a:cs typeface="Times New Roman"/>
                        </a:rPr>
                        <a:t>permanent</a:t>
                      </a:r>
                      <a:r>
                        <a:rPr lang="en-US" sz="2800" b="1" dirty="0">
                          <a:effectLst/>
                          <a:latin typeface="Arial"/>
                          <a:ea typeface="Times New Roman"/>
                          <a:cs typeface="Times New Roman"/>
                        </a:rPr>
                        <a:t>)</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3208"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1619250"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925" y="0"/>
            <a:ext cx="12969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3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2004:Templates:Presentations:Designs:Calm</Template>
  <TotalTime>3015</TotalTime>
  <Words>1826</Words>
  <Application>Microsoft Macintosh PowerPoint</Application>
  <PresentationFormat>On-screen Show (4:3)</PresentationFormat>
  <Paragraphs>329</Paragraphs>
  <Slides>62</Slides>
  <Notes>59</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62</vt:i4>
      </vt:variant>
    </vt:vector>
  </HeadingPairs>
  <TitlesOfParts>
    <vt:vector size="87" baseType="lpstr">
      <vt:lpstr>Arial</vt:lpstr>
      <vt:lpstr>ＭＳ Ｐゴシック</vt:lpstr>
      <vt:lpstr>Tahoma</vt:lpstr>
      <vt:lpstr>Wingdings</vt:lpstr>
      <vt:lpstr>Times New Roman</vt:lpstr>
      <vt:lpstr>Osaka</vt:lpstr>
      <vt:lpstr>Geneva</vt:lpstr>
      <vt:lpstr>Comic Sans MS</vt:lpstr>
      <vt:lpstr>Apple Chancery</vt:lpstr>
      <vt:lpstr>Bizarro Regular</vt:lpstr>
      <vt:lpstr>Copperplate Gothic Light</vt:lpstr>
      <vt:lpstr>Times</vt:lpstr>
      <vt:lpstr>Papyrus</vt:lpstr>
      <vt:lpstr>Arial Bold Italic</vt:lpstr>
      <vt:lpstr>Arial Narrow</vt:lpstr>
      <vt:lpstr>SimSun</vt:lpstr>
      <vt:lpstr>Symbol</vt:lpstr>
      <vt:lpstr>ＭＳ 明朝</vt:lpstr>
      <vt:lpstr>Blank Presentation</vt:lpstr>
      <vt:lpstr>Gleam</vt:lpstr>
      <vt:lpstr>Expedition</vt:lpstr>
      <vt:lpstr>Brainstorming Session</vt:lpstr>
      <vt:lpstr>Default Design</vt:lpstr>
      <vt:lpstr>23_Blank Presentation</vt:lpstr>
      <vt:lpstr>5_Default Design</vt:lpstr>
      <vt:lpstr>Why Love?</vt:lpstr>
      <vt:lpstr>Black</vt:lpstr>
      <vt:lpstr>A little knowledge can be dangerous</vt:lpstr>
      <vt:lpstr>Our Past 4 Messages</vt:lpstr>
      <vt:lpstr>Dangers of Studying Gifts</vt:lpstr>
      <vt:lpstr>Overview of 1 Cor. 12–14</vt:lpstr>
      <vt:lpstr>The Fruit of the Spirit</vt:lpstr>
      <vt:lpstr>Gifts versus Fruit of the Spirit</vt:lpstr>
      <vt:lpstr>Gifts versus Fruit of the Spirit</vt:lpstr>
      <vt:lpstr>Today's Key Idea</vt:lpstr>
      <vt:lpstr>I.  Love is superior to gifts (1-3).</vt:lpstr>
      <vt:lpstr>Tongues used to the max without love produces nothing (1).</vt:lpstr>
      <vt:lpstr>biblestudydownloads.com</vt:lpstr>
      <vt:lpstr>Black</vt:lpstr>
      <vt:lpstr>Prophecy without love is worthless to edify others (2a)</vt:lpstr>
      <vt:lpstr>Wisdom that knows all previously hidden doctrines but without love is worthless to edify others (2b)</vt:lpstr>
      <vt:lpstr>Knowledge that knows all facts but without love is worthless to edify others (2c)</vt:lpstr>
      <vt:lpstr>Black</vt:lpstr>
      <vt:lpstr>Faith that can move mountains but without love is worthless to edify others (2d).</vt:lpstr>
      <vt:lpstr>Black</vt:lpstr>
      <vt:lpstr>Giving</vt:lpstr>
      <vt:lpstr>Black</vt:lpstr>
      <vt:lpstr>INDIA</vt:lpstr>
      <vt:lpstr>PowerPoint Presentation</vt:lpstr>
      <vt:lpstr>PowerPoint Presentation</vt:lpstr>
      <vt:lpstr>PowerPoint Presentation</vt:lpstr>
      <vt:lpstr>PowerPoint Presentation</vt:lpstr>
      <vt:lpstr>PowerPoint Presentation</vt:lpstr>
      <vt:lpstr>PowerPoint Presentation</vt:lpstr>
      <vt:lpstr>Pray</vt:lpstr>
      <vt:lpstr>Black</vt:lpstr>
      <vt:lpstr>I.  Love is superior to gifts (1-3).</vt:lpstr>
      <vt:lpstr>Our Vision is to…</vt:lpstr>
      <vt:lpstr>II.  Love benefits others (4-7).</vt:lpstr>
      <vt:lpstr>Relational Aspects of Love (4-7)</vt:lpstr>
      <vt:lpstr>Heart Size</vt:lpstr>
      <vt:lpstr>Relational Aspects of Love (4-7)</vt:lpstr>
      <vt:lpstr>Don't feel inferior about your gift!</vt:lpstr>
      <vt:lpstr>Relational Aspects of Love (4-7)</vt:lpstr>
      <vt:lpstr>Don't think highly of your gift!</vt:lpstr>
      <vt:lpstr>Relational Aspects of Love (4-7)</vt:lpstr>
      <vt:lpstr>Love knows the right things to get happy about (6).</vt:lpstr>
      <vt:lpstr>Love doesn't give up on others (7)</vt:lpstr>
      <vt:lpstr>III.  Love outlasts gifts (8-13).</vt:lpstr>
      <vt:lpstr>Gifts are temporary and partial</vt:lpstr>
      <vt:lpstr>To teleion is a mega issue!</vt:lpstr>
      <vt:lpstr>Black</vt:lpstr>
      <vt:lpstr>1 Corinthians 13:8-13</vt:lpstr>
      <vt:lpstr>The Canon View of 1 Corinthians 13:8-13</vt:lpstr>
      <vt:lpstr>The Rapture View of 1 Corinthians 13:8-13</vt:lpstr>
      <vt:lpstr>The Body View</vt:lpstr>
      <vt:lpstr>Robert L. Thomas…</vt:lpstr>
      <vt:lpstr>The Body View of 1 Corinthians 13:8-13</vt:lpstr>
      <vt:lpstr>Two Illustrations</vt:lpstr>
      <vt:lpstr>Love will outlast even faith and hope (13)</vt:lpstr>
      <vt:lpstr>Main Idea</vt:lpstr>
      <vt:lpstr>Black</vt:lpstr>
      <vt:lpstr>How are you at loving others?</vt:lpstr>
      <vt:lpstr>Black</vt:lpstr>
      <vt:lpstr>Motive is Everything</vt:lpstr>
      <vt:lpstr>Black</vt:lpstr>
      <vt:lpstr>NT Preaching link at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Discern Spiritual Gifts in Yourself and Others</dc:title>
  <dc:creator>Rick Griffith</dc:creator>
  <cp:lastModifiedBy>Rick Griffith</cp:lastModifiedBy>
  <cp:revision>318</cp:revision>
  <dcterms:created xsi:type="dcterms:W3CDTF">2005-02-02T01:12:17Z</dcterms:created>
  <dcterms:modified xsi:type="dcterms:W3CDTF">2017-07-12T12:48:13Z</dcterms:modified>
</cp:coreProperties>
</file>